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29"/>
  </p:notesMasterIdLst>
  <p:sldIdLst>
    <p:sldId id="256" r:id="rId2"/>
    <p:sldId id="284" r:id="rId3"/>
    <p:sldId id="285" r:id="rId4"/>
    <p:sldId id="299" r:id="rId5"/>
    <p:sldId id="259" r:id="rId6"/>
    <p:sldId id="298" r:id="rId7"/>
    <p:sldId id="260" r:id="rId8"/>
    <p:sldId id="261" r:id="rId9"/>
    <p:sldId id="262" r:id="rId10"/>
    <p:sldId id="289" r:id="rId11"/>
    <p:sldId id="286" r:id="rId12"/>
    <p:sldId id="288" r:id="rId13"/>
    <p:sldId id="264" r:id="rId14"/>
    <p:sldId id="290" r:id="rId15"/>
    <p:sldId id="291" r:id="rId16"/>
    <p:sldId id="292" r:id="rId17"/>
    <p:sldId id="293" r:id="rId18"/>
    <p:sldId id="294" r:id="rId19"/>
    <p:sldId id="295" r:id="rId20"/>
    <p:sldId id="296" r:id="rId21"/>
    <p:sldId id="279" r:id="rId22"/>
    <p:sldId id="280" r:id="rId23"/>
    <p:sldId id="281" r:id="rId24"/>
    <p:sldId id="282" r:id="rId25"/>
    <p:sldId id="283" r:id="rId26"/>
    <p:sldId id="297" r:id="rId27"/>
    <p:sldId id="271" r:id="rId28"/>
  </p:sldIdLst>
  <p:sldSz cx="9144000" cy="6858000" type="screen4x3"/>
  <p:notesSz cx="6858000" cy="9144000"/>
  <p:defaultTextStyle>
    <a:defPPr>
      <a:defRPr lang="fr-FR"/>
    </a:defPPr>
    <a:lvl1pPr marL="0" algn="l" defTabSz="457082" rtl="0" eaLnBrk="1" latinLnBrk="0" hangingPunct="1">
      <a:defRPr sz="1800" kern="1200">
        <a:solidFill>
          <a:schemeClr val="tx1"/>
        </a:solidFill>
        <a:latin typeface="+mn-lt"/>
        <a:ea typeface="+mn-ea"/>
        <a:cs typeface="+mn-cs"/>
      </a:defRPr>
    </a:lvl1pPr>
    <a:lvl2pPr marL="457082" algn="l" defTabSz="457082" rtl="0" eaLnBrk="1" latinLnBrk="0" hangingPunct="1">
      <a:defRPr sz="1800" kern="1200">
        <a:solidFill>
          <a:schemeClr val="tx1"/>
        </a:solidFill>
        <a:latin typeface="+mn-lt"/>
        <a:ea typeface="+mn-ea"/>
        <a:cs typeface="+mn-cs"/>
      </a:defRPr>
    </a:lvl2pPr>
    <a:lvl3pPr marL="914165" algn="l" defTabSz="457082" rtl="0" eaLnBrk="1" latinLnBrk="0" hangingPunct="1">
      <a:defRPr sz="1800" kern="1200">
        <a:solidFill>
          <a:schemeClr val="tx1"/>
        </a:solidFill>
        <a:latin typeface="+mn-lt"/>
        <a:ea typeface="+mn-ea"/>
        <a:cs typeface="+mn-cs"/>
      </a:defRPr>
    </a:lvl3pPr>
    <a:lvl4pPr marL="1371250" algn="l" defTabSz="457082" rtl="0" eaLnBrk="1" latinLnBrk="0" hangingPunct="1">
      <a:defRPr sz="1800" kern="1200">
        <a:solidFill>
          <a:schemeClr val="tx1"/>
        </a:solidFill>
        <a:latin typeface="+mn-lt"/>
        <a:ea typeface="+mn-ea"/>
        <a:cs typeface="+mn-cs"/>
      </a:defRPr>
    </a:lvl4pPr>
    <a:lvl5pPr marL="1828332" algn="l" defTabSz="457082" rtl="0" eaLnBrk="1" latinLnBrk="0" hangingPunct="1">
      <a:defRPr sz="1800" kern="1200">
        <a:solidFill>
          <a:schemeClr val="tx1"/>
        </a:solidFill>
        <a:latin typeface="+mn-lt"/>
        <a:ea typeface="+mn-ea"/>
        <a:cs typeface="+mn-cs"/>
      </a:defRPr>
    </a:lvl5pPr>
    <a:lvl6pPr marL="2285415" algn="l" defTabSz="457082" rtl="0" eaLnBrk="1" latinLnBrk="0" hangingPunct="1">
      <a:defRPr sz="1800" kern="1200">
        <a:solidFill>
          <a:schemeClr val="tx1"/>
        </a:solidFill>
        <a:latin typeface="+mn-lt"/>
        <a:ea typeface="+mn-ea"/>
        <a:cs typeface="+mn-cs"/>
      </a:defRPr>
    </a:lvl6pPr>
    <a:lvl7pPr marL="2742500" algn="l" defTabSz="457082" rtl="0" eaLnBrk="1" latinLnBrk="0" hangingPunct="1">
      <a:defRPr sz="1800" kern="1200">
        <a:solidFill>
          <a:schemeClr val="tx1"/>
        </a:solidFill>
        <a:latin typeface="+mn-lt"/>
        <a:ea typeface="+mn-ea"/>
        <a:cs typeface="+mn-cs"/>
      </a:defRPr>
    </a:lvl7pPr>
    <a:lvl8pPr marL="3199580" algn="l" defTabSz="457082" rtl="0" eaLnBrk="1" latinLnBrk="0" hangingPunct="1">
      <a:defRPr sz="1800" kern="1200">
        <a:solidFill>
          <a:schemeClr val="tx1"/>
        </a:solidFill>
        <a:latin typeface="+mn-lt"/>
        <a:ea typeface="+mn-ea"/>
        <a:cs typeface="+mn-cs"/>
      </a:defRPr>
    </a:lvl8pPr>
    <a:lvl9pPr marL="3656665" algn="l" defTabSz="45708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979" autoAdjust="0"/>
  </p:normalViewPr>
  <p:slideViewPr>
    <p:cSldViewPr snapToGrid="0" snapToObjects="1">
      <p:cViewPr varScale="1">
        <p:scale>
          <a:sx n="66" d="100"/>
          <a:sy n="66" d="100"/>
        </p:scale>
        <p:origin x="581"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D0BC1C-E820-1946-9E34-E79B04A69DBC}" type="datetimeFigureOut">
              <a:rPr lang="fr-FR" smtClean="0"/>
              <a:t>08/12/2015</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19F4A9-6D86-AA4A-A28A-BE372AE55280}" type="slidenum">
              <a:rPr lang="fr-FR" smtClean="0"/>
              <a:t>‹N°›</a:t>
            </a:fld>
            <a:endParaRPr lang="fr-FR"/>
          </a:p>
        </p:txBody>
      </p:sp>
    </p:spTree>
    <p:extLst>
      <p:ext uri="{BB962C8B-B14F-4D97-AF65-F5344CB8AC3E}">
        <p14:creationId xmlns:p14="http://schemas.microsoft.com/office/powerpoint/2010/main" val="802252495"/>
      </p:ext>
    </p:extLst>
  </p:cSld>
  <p:clrMap bg1="lt1" tx1="dk1" bg2="lt2" tx2="dk2" accent1="accent1" accent2="accent2" accent3="accent3" accent4="accent4" accent5="accent5" accent6="accent6" hlink="hlink" folHlink="folHlink"/>
  <p:notesStyle>
    <a:lvl1pPr marL="0" algn="l" defTabSz="457082" rtl="0" eaLnBrk="1" latinLnBrk="0" hangingPunct="1">
      <a:defRPr sz="1200" kern="1200">
        <a:solidFill>
          <a:schemeClr val="tx1"/>
        </a:solidFill>
        <a:latin typeface="+mn-lt"/>
        <a:ea typeface="+mn-ea"/>
        <a:cs typeface="+mn-cs"/>
      </a:defRPr>
    </a:lvl1pPr>
    <a:lvl2pPr marL="457082" algn="l" defTabSz="457082" rtl="0" eaLnBrk="1" latinLnBrk="0" hangingPunct="1">
      <a:defRPr sz="1200" kern="1200">
        <a:solidFill>
          <a:schemeClr val="tx1"/>
        </a:solidFill>
        <a:latin typeface="+mn-lt"/>
        <a:ea typeface="+mn-ea"/>
        <a:cs typeface="+mn-cs"/>
      </a:defRPr>
    </a:lvl2pPr>
    <a:lvl3pPr marL="914165" algn="l" defTabSz="457082" rtl="0" eaLnBrk="1" latinLnBrk="0" hangingPunct="1">
      <a:defRPr sz="1200" kern="1200">
        <a:solidFill>
          <a:schemeClr val="tx1"/>
        </a:solidFill>
        <a:latin typeface="+mn-lt"/>
        <a:ea typeface="+mn-ea"/>
        <a:cs typeface="+mn-cs"/>
      </a:defRPr>
    </a:lvl3pPr>
    <a:lvl4pPr marL="1371250" algn="l" defTabSz="457082" rtl="0" eaLnBrk="1" latinLnBrk="0" hangingPunct="1">
      <a:defRPr sz="1200" kern="1200">
        <a:solidFill>
          <a:schemeClr val="tx1"/>
        </a:solidFill>
        <a:latin typeface="+mn-lt"/>
        <a:ea typeface="+mn-ea"/>
        <a:cs typeface="+mn-cs"/>
      </a:defRPr>
    </a:lvl4pPr>
    <a:lvl5pPr marL="1828332" algn="l" defTabSz="457082" rtl="0" eaLnBrk="1" latinLnBrk="0" hangingPunct="1">
      <a:defRPr sz="1200" kern="1200">
        <a:solidFill>
          <a:schemeClr val="tx1"/>
        </a:solidFill>
        <a:latin typeface="+mn-lt"/>
        <a:ea typeface="+mn-ea"/>
        <a:cs typeface="+mn-cs"/>
      </a:defRPr>
    </a:lvl5pPr>
    <a:lvl6pPr marL="2285415" algn="l" defTabSz="457082" rtl="0" eaLnBrk="1" latinLnBrk="0" hangingPunct="1">
      <a:defRPr sz="1200" kern="1200">
        <a:solidFill>
          <a:schemeClr val="tx1"/>
        </a:solidFill>
        <a:latin typeface="+mn-lt"/>
        <a:ea typeface="+mn-ea"/>
        <a:cs typeface="+mn-cs"/>
      </a:defRPr>
    </a:lvl6pPr>
    <a:lvl7pPr marL="2742500" algn="l" defTabSz="457082" rtl="0" eaLnBrk="1" latinLnBrk="0" hangingPunct="1">
      <a:defRPr sz="1200" kern="1200">
        <a:solidFill>
          <a:schemeClr val="tx1"/>
        </a:solidFill>
        <a:latin typeface="+mn-lt"/>
        <a:ea typeface="+mn-ea"/>
        <a:cs typeface="+mn-cs"/>
      </a:defRPr>
    </a:lvl7pPr>
    <a:lvl8pPr marL="3199580" algn="l" defTabSz="457082" rtl="0" eaLnBrk="1" latinLnBrk="0" hangingPunct="1">
      <a:defRPr sz="1200" kern="1200">
        <a:solidFill>
          <a:schemeClr val="tx1"/>
        </a:solidFill>
        <a:latin typeface="+mn-lt"/>
        <a:ea typeface="+mn-ea"/>
        <a:cs typeface="+mn-cs"/>
      </a:defRPr>
    </a:lvl8pPr>
    <a:lvl9pPr marL="3656665" algn="l" defTabSz="45708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0482" name="Espace réservé des commentair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r>
              <a:rPr lang="fr-FR">
                <a:latin typeface="Calibri" charset="0"/>
                <a:ea typeface="MS PGothic" charset="0"/>
              </a:rPr>
              <a:t>Toutes les organisations ont besoin de RP</a:t>
            </a:r>
          </a:p>
          <a:p>
            <a:pPr eaLnBrk="1" hangingPunct="1">
              <a:spcBef>
                <a:spcPct val="0"/>
              </a:spcBef>
            </a:pPr>
            <a:r>
              <a:rPr lang="fr-FR">
                <a:latin typeface="Calibri" charset="0"/>
                <a:ea typeface="MS PGothic" charset="0"/>
              </a:rPr>
              <a:t>Grande entreprise comme OBNL, Shell comme Greenpeace</a:t>
            </a:r>
          </a:p>
          <a:p>
            <a:pPr eaLnBrk="1" hangingPunct="1">
              <a:spcBef>
                <a:spcPct val="0"/>
              </a:spcBef>
            </a:pPr>
            <a:r>
              <a:rPr lang="fr-FR">
                <a:latin typeface="Calibri" charset="0"/>
                <a:ea typeface="MS PGothic" charset="0"/>
              </a:rPr>
              <a:t>Car aucune organisation ne peut aujourd’hui fonctionner en vase clos, sans communiquer avec ses publics</a:t>
            </a:r>
          </a:p>
        </p:txBody>
      </p:sp>
      <p:sp>
        <p:nvSpPr>
          <p:cNvPr id="20483" name="Espace réservé du numéro de diapositive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400">
                <a:solidFill>
                  <a:srgbClr val="000000"/>
                </a:solidFill>
                <a:latin typeface="Times New Roman" charset="0"/>
                <a:ea typeface="ヒラギノ明朝 ProN W3" charset="0"/>
                <a:cs typeface="ヒラギノ明朝 ProN W3" charset="0"/>
                <a:sym typeface="Times New Roman" charset="0"/>
              </a:defRPr>
            </a:lvl1pPr>
            <a:lvl2pPr marL="742950" indent="-285750" eaLnBrk="0" hangingPunct="0">
              <a:defRPr sz="3400">
                <a:solidFill>
                  <a:srgbClr val="000000"/>
                </a:solidFill>
                <a:latin typeface="Times New Roman" charset="0"/>
                <a:ea typeface="ヒラギノ明朝 ProN W3" charset="0"/>
                <a:cs typeface="ヒラギノ明朝 ProN W3" charset="0"/>
                <a:sym typeface="Times New Roman" charset="0"/>
              </a:defRPr>
            </a:lvl2pPr>
            <a:lvl3pPr marL="1143000" indent="-228600" eaLnBrk="0" hangingPunct="0">
              <a:defRPr sz="3400">
                <a:solidFill>
                  <a:srgbClr val="000000"/>
                </a:solidFill>
                <a:latin typeface="Times New Roman" charset="0"/>
                <a:ea typeface="ヒラギノ明朝 ProN W3" charset="0"/>
                <a:cs typeface="ヒラギノ明朝 ProN W3" charset="0"/>
                <a:sym typeface="Times New Roman" charset="0"/>
              </a:defRPr>
            </a:lvl3pPr>
            <a:lvl4pPr marL="1600200" indent="-228600" eaLnBrk="0" hangingPunct="0">
              <a:defRPr sz="3400">
                <a:solidFill>
                  <a:srgbClr val="000000"/>
                </a:solidFill>
                <a:latin typeface="Times New Roman" charset="0"/>
                <a:ea typeface="ヒラギノ明朝 ProN W3" charset="0"/>
                <a:cs typeface="ヒラギノ明朝 ProN W3" charset="0"/>
                <a:sym typeface="Times New Roman" charset="0"/>
              </a:defRPr>
            </a:lvl4pPr>
            <a:lvl5pPr marL="2057400" indent="-228600" eaLnBrk="0" hangingPunct="0">
              <a:defRPr sz="3400">
                <a:solidFill>
                  <a:srgbClr val="000000"/>
                </a:solidFill>
                <a:latin typeface="Times New Roman" charset="0"/>
                <a:ea typeface="ヒラギノ明朝 ProN W3" charset="0"/>
                <a:cs typeface="ヒラギノ明朝 ProN W3" charset="0"/>
                <a:sym typeface="Times New Roman" charset="0"/>
              </a:defRPr>
            </a:lvl5pPr>
            <a:lvl6pPr marL="2514600" indent="-228600" eaLnBrk="0" fontAlgn="base" hangingPunct="0">
              <a:spcBef>
                <a:spcPct val="0"/>
              </a:spcBef>
              <a:spcAft>
                <a:spcPct val="0"/>
              </a:spcAft>
              <a:defRPr sz="3400">
                <a:solidFill>
                  <a:srgbClr val="000000"/>
                </a:solidFill>
                <a:latin typeface="Times New Roman" charset="0"/>
                <a:ea typeface="ヒラギノ明朝 ProN W3" charset="0"/>
                <a:cs typeface="ヒラギノ明朝 ProN W3" charset="0"/>
                <a:sym typeface="Times New Roman" charset="0"/>
              </a:defRPr>
            </a:lvl6pPr>
            <a:lvl7pPr marL="2971800" indent="-228600" eaLnBrk="0" fontAlgn="base" hangingPunct="0">
              <a:spcBef>
                <a:spcPct val="0"/>
              </a:spcBef>
              <a:spcAft>
                <a:spcPct val="0"/>
              </a:spcAft>
              <a:defRPr sz="3400">
                <a:solidFill>
                  <a:srgbClr val="000000"/>
                </a:solidFill>
                <a:latin typeface="Times New Roman" charset="0"/>
                <a:ea typeface="ヒラギノ明朝 ProN W3" charset="0"/>
                <a:cs typeface="ヒラギノ明朝 ProN W3" charset="0"/>
                <a:sym typeface="Times New Roman" charset="0"/>
              </a:defRPr>
            </a:lvl7pPr>
            <a:lvl8pPr marL="3429000" indent="-228600" eaLnBrk="0" fontAlgn="base" hangingPunct="0">
              <a:spcBef>
                <a:spcPct val="0"/>
              </a:spcBef>
              <a:spcAft>
                <a:spcPct val="0"/>
              </a:spcAft>
              <a:defRPr sz="3400">
                <a:solidFill>
                  <a:srgbClr val="000000"/>
                </a:solidFill>
                <a:latin typeface="Times New Roman" charset="0"/>
                <a:ea typeface="ヒラギノ明朝 ProN W3" charset="0"/>
                <a:cs typeface="ヒラギノ明朝 ProN W3" charset="0"/>
                <a:sym typeface="Times New Roman" charset="0"/>
              </a:defRPr>
            </a:lvl8pPr>
            <a:lvl9pPr marL="3886200" indent="-228600" eaLnBrk="0" fontAlgn="base" hangingPunct="0">
              <a:spcBef>
                <a:spcPct val="0"/>
              </a:spcBef>
              <a:spcAft>
                <a:spcPct val="0"/>
              </a:spcAft>
              <a:defRPr sz="3400">
                <a:solidFill>
                  <a:srgbClr val="000000"/>
                </a:solidFill>
                <a:latin typeface="Times New Roman" charset="0"/>
                <a:ea typeface="ヒラギノ明朝 ProN W3" charset="0"/>
                <a:cs typeface="ヒラギノ明朝 ProN W3" charset="0"/>
                <a:sym typeface="Times New Roman" charset="0"/>
              </a:defRPr>
            </a:lvl9pPr>
          </a:lstStyle>
          <a:p>
            <a:pPr eaLnBrk="1" hangingPunct="1"/>
            <a:fld id="{DEFCE22E-5439-3D4A-AE6E-720590192553}" type="slidenum">
              <a:rPr lang="fr-FR" sz="1200"/>
              <a:pPr eaLnBrk="1" hangingPunct="1"/>
              <a:t>2</a:t>
            </a:fld>
            <a:endParaRPr lang="fr-FR" sz="1200"/>
          </a:p>
        </p:txBody>
      </p:sp>
    </p:spTree>
    <p:extLst>
      <p:ext uri="{BB962C8B-B14F-4D97-AF65-F5344CB8AC3E}">
        <p14:creationId xmlns:p14="http://schemas.microsoft.com/office/powerpoint/2010/main" val="25516573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703F949-D4E1-8049-B204-E3DC02F6FAA8}" type="slidenum">
              <a:rPr lang="fr-FR" smtClean="0"/>
              <a:pPr/>
              <a:t>24</a:t>
            </a:fld>
            <a:endParaRPr lang="fr-FR"/>
          </a:p>
        </p:txBody>
      </p:sp>
    </p:spTree>
    <p:extLst>
      <p:ext uri="{BB962C8B-B14F-4D97-AF65-F5344CB8AC3E}">
        <p14:creationId xmlns:p14="http://schemas.microsoft.com/office/powerpoint/2010/main" val="32062906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smtClean="0"/>
          </a:p>
          <a:p>
            <a:endParaRPr lang="fr-FR" baseline="0" dirty="0" smtClean="0"/>
          </a:p>
        </p:txBody>
      </p:sp>
      <p:sp>
        <p:nvSpPr>
          <p:cNvPr id="4" name="Espace réservé du numéro de diapositive 3"/>
          <p:cNvSpPr>
            <a:spLocks noGrp="1"/>
          </p:cNvSpPr>
          <p:nvPr>
            <p:ph type="sldNum" sz="quarter" idx="10"/>
          </p:nvPr>
        </p:nvSpPr>
        <p:spPr/>
        <p:txBody>
          <a:bodyPr/>
          <a:lstStyle/>
          <a:p>
            <a:fld id="{9703F949-D4E1-8049-B204-E3DC02F6FAA8}" type="slidenum">
              <a:rPr lang="fr-FR" smtClean="0"/>
              <a:pPr/>
              <a:t>25</a:t>
            </a:fld>
            <a:endParaRPr lang="fr-FR"/>
          </a:p>
        </p:txBody>
      </p:sp>
    </p:spTree>
    <p:extLst>
      <p:ext uri="{BB962C8B-B14F-4D97-AF65-F5344CB8AC3E}">
        <p14:creationId xmlns:p14="http://schemas.microsoft.com/office/powerpoint/2010/main" val="24914266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2530" name="Espace réservé des commentair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r>
              <a:rPr lang="fr-FR">
                <a:latin typeface="Calibri" charset="0"/>
                <a:ea typeface="MS PGothic" charset="0"/>
              </a:rPr>
              <a:t>Relationnistes sont là pour faire le pont entre une organisation et ses divers publics.</a:t>
            </a:r>
          </a:p>
        </p:txBody>
      </p:sp>
      <p:sp>
        <p:nvSpPr>
          <p:cNvPr id="22531" name="Espace réservé du numéro de diapositive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400">
                <a:solidFill>
                  <a:srgbClr val="000000"/>
                </a:solidFill>
                <a:latin typeface="Times New Roman" charset="0"/>
                <a:ea typeface="ヒラギノ明朝 ProN W3" charset="0"/>
                <a:cs typeface="ヒラギノ明朝 ProN W3" charset="0"/>
                <a:sym typeface="Times New Roman" charset="0"/>
              </a:defRPr>
            </a:lvl1pPr>
            <a:lvl2pPr marL="742950" indent="-285750" eaLnBrk="0" hangingPunct="0">
              <a:defRPr sz="3400">
                <a:solidFill>
                  <a:srgbClr val="000000"/>
                </a:solidFill>
                <a:latin typeface="Times New Roman" charset="0"/>
                <a:ea typeface="ヒラギノ明朝 ProN W3" charset="0"/>
                <a:cs typeface="ヒラギノ明朝 ProN W3" charset="0"/>
                <a:sym typeface="Times New Roman" charset="0"/>
              </a:defRPr>
            </a:lvl2pPr>
            <a:lvl3pPr marL="1143000" indent="-228600" eaLnBrk="0" hangingPunct="0">
              <a:defRPr sz="3400">
                <a:solidFill>
                  <a:srgbClr val="000000"/>
                </a:solidFill>
                <a:latin typeface="Times New Roman" charset="0"/>
                <a:ea typeface="ヒラギノ明朝 ProN W3" charset="0"/>
                <a:cs typeface="ヒラギノ明朝 ProN W3" charset="0"/>
                <a:sym typeface="Times New Roman" charset="0"/>
              </a:defRPr>
            </a:lvl3pPr>
            <a:lvl4pPr marL="1600200" indent="-228600" eaLnBrk="0" hangingPunct="0">
              <a:defRPr sz="3400">
                <a:solidFill>
                  <a:srgbClr val="000000"/>
                </a:solidFill>
                <a:latin typeface="Times New Roman" charset="0"/>
                <a:ea typeface="ヒラギノ明朝 ProN W3" charset="0"/>
                <a:cs typeface="ヒラギノ明朝 ProN W3" charset="0"/>
                <a:sym typeface="Times New Roman" charset="0"/>
              </a:defRPr>
            </a:lvl4pPr>
            <a:lvl5pPr marL="2057400" indent="-228600" eaLnBrk="0" hangingPunct="0">
              <a:defRPr sz="3400">
                <a:solidFill>
                  <a:srgbClr val="000000"/>
                </a:solidFill>
                <a:latin typeface="Times New Roman" charset="0"/>
                <a:ea typeface="ヒラギノ明朝 ProN W3" charset="0"/>
                <a:cs typeface="ヒラギノ明朝 ProN W3" charset="0"/>
                <a:sym typeface="Times New Roman" charset="0"/>
              </a:defRPr>
            </a:lvl5pPr>
            <a:lvl6pPr marL="2514600" indent="-228600" eaLnBrk="0" fontAlgn="base" hangingPunct="0">
              <a:spcBef>
                <a:spcPct val="0"/>
              </a:spcBef>
              <a:spcAft>
                <a:spcPct val="0"/>
              </a:spcAft>
              <a:defRPr sz="3400">
                <a:solidFill>
                  <a:srgbClr val="000000"/>
                </a:solidFill>
                <a:latin typeface="Times New Roman" charset="0"/>
                <a:ea typeface="ヒラギノ明朝 ProN W3" charset="0"/>
                <a:cs typeface="ヒラギノ明朝 ProN W3" charset="0"/>
                <a:sym typeface="Times New Roman" charset="0"/>
              </a:defRPr>
            </a:lvl6pPr>
            <a:lvl7pPr marL="2971800" indent="-228600" eaLnBrk="0" fontAlgn="base" hangingPunct="0">
              <a:spcBef>
                <a:spcPct val="0"/>
              </a:spcBef>
              <a:spcAft>
                <a:spcPct val="0"/>
              </a:spcAft>
              <a:defRPr sz="3400">
                <a:solidFill>
                  <a:srgbClr val="000000"/>
                </a:solidFill>
                <a:latin typeface="Times New Roman" charset="0"/>
                <a:ea typeface="ヒラギノ明朝 ProN W3" charset="0"/>
                <a:cs typeface="ヒラギノ明朝 ProN W3" charset="0"/>
                <a:sym typeface="Times New Roman" charset="0"/>
              </a:defRPr>
            </a:lvl7pPr>
            <a:lvl8pPr marL="3429000" indent="-228600" eaLnBrk="0" fontAlgn="base" hangingPunct="0">
              <a:spcBef>
                <a:spcPct val="0"/>
              </a:spcBef>
              <a:spcAft>
                <a:spcPct val="0"/>
              </a:spcAft>
              <a:defRPr sz="3400">
                <a:solidFill>
                  <a:srgbClr val="000000"/>
                </a:solidFill>
                <a:latin typeface="Times New Roman" charset="0"/>
                <a:ea typeface="ヒラギノ明朝 ProN W3" charset="0"/>
                <a:cs typeface="ヒラギノ明朝 ProN W3" charset="0"/>
                <a:sym typeface="Times New Roman" charset="0"/>
              </a:defRPr>
            </a:lvl8pPr>
            <a:lvl9pPr marL="3886200" indent="-228600" eaLnBrk="0" fontAlgn="base" hangingPunct="0">
              <a:spcBef>
                <a:spcPct val="0"/>
              </a:spcBef>
              <a:spcAft>
                <a:spcPct val="0"/>
              </a:spcAft>
              <a:defRPr sz="3400">
                <a:solidFill>
                  <a:srgbClr val="000000"/>
                </a:solidFill>
                <a:latin typeface="Times New Roman" charset="0"/>
                <a:ea typeface="ヒラギノ明朝 ProN W3" charset="0"/>
                <a:cs typeface="ヒラギノ明朝 ProN W3" charset="0"/>
                <a:sym typeface="Times New Roman" charset="0"/>
              </a:defRPr>
            </a:lvl9pPr>
          </a:lstStyle>
          <a:p>
            <a:pPr eaLnBrk="1" hangingPunct="1"/>
            <a:fld id="{E99ADBDB-852D-7A41-840E-FE477338EC0D}" type="slidenum">
              <a:rPr lang="fr-FR" sz="1200"/>
              <a:pPr eaLnBrk="1" hangingPunct="1"/>
              <a:t>3</a:t>
            </a:fld>
            <a:endParaRPr lang="fr-FR" sz="1200"/>
          </a:p>
        </p:txBody>
      </p:sp>
    </p:spTree>
    <p:extLst>
      <p:ext uri="{BB962C8B-B14F-4D97-AF65-F5344CB8AC3E}">
        <p14:creationId xmlns:p14="http://schemas.microsoft.com/office/powerpoint/2010/main" val="19854034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6626" name="Espace réservé des commentair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r>
              <a:rPr lang="fr-FR">
                <a:latin typeface="Calibri" charset="0"/>
                <a:ea typeface="MS PGothic" charset="0"/>
              </a:rPr>
              <a:t>Approche centrée sur la conciliation et la résolution de conflits se rapproche davantage des relations humaines, mais les mandats, les objets de travail, diffèrent. </a:t>
            </a:r>
          </a:p>
        </p:txBody>
      </p:sp>
      <p:sp>
        <p:nvSpPr>
          <p:cNvPr id="26627" name="Espace réservé du numéro de diapositive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400">
                <a:solidFill>
                  <a:srgbClr val="000000"/>
                </a:solidFill>
                <a:latin typeface="Times New Roman" charset="0"/>
                <a:ea typeface="ヒラギノ明朝 ProN W3" charset="0"/>
                <a:cs typeface="ヒラギノ明朝 ProN W3" charset="0"/>
                <a:sym typeface="Times New Roman" charset="0"/>
              </a:defRPr>
            </a:lvl1pPr>
            <a:lvl2pPr marL="742950" indent="-285750" eaLnBrk="0" hangingPunct="0">
              <a:defRPr sz="3400">
                <a:solidFill>
                  <a:srgbClr val="000000"/>
                </a:solidFill>
                <a:latin typeface="Times New Roman" charset="0"/>
                <a:ea typeface="ヒラギノ明朝 ProN W3" charset="0"/>
                <a:cs typeface="ヒラギノ明朝 ProN W3" charset="0"/>
                <a:sym typeface="Times New Roman" charset="0"/>
              </a:defRPr>
            </a:lvl2pPr>
            <a:lvl3pPr marL="1143000" indent="-228600" eaLnBrk="0" hangingPunct="0">
              <a:defRPr sz="3400">
                <a:solidFill>
                  <a:srgbClr val="000000"/>
                </a:solidFill>
                <a:latin typeface="Times New Roman" charset="0"/>
                <a:ea typeface="ヒラギノ明朝 ProN W3" charset="0"/>
                <a:cs typeface="ヒラギノ明朝 ProN W3" charset="0"/>
                <a:sym typeface="Times New Roman" charset="0"/>
              </a:defRPr>
            </a:lvl3pPr>
            <a:lvl4pPr marL="1600200" indent="-228600" eaLnBrk="0" hangingPunct="0">
              <a:defRPr sz="3400">
                <a:solidFill>
                  <a:srgbClr val="000000"/>
                </a:solidFill>
                <a:latin typeface="Times New Roman" charset="0"/>
                <a:ea typeface="ヒラギノ明朝 ProN W3" charset="0"/>
                <a:cs typeface="ヒラギノ明朝 ProN W3" charset="0"/>
                <a:sym typeface="Times New Roman" charset="0"/>
              </a:defRPr>
            </a:lvl4pPr>
            <a:lvl5pPr marL="2057400" indent="-228600" eaLnBrk="0" hangingPunct="0">
              <a:defRPr sz="3400">
                <a:solidFill>
                  <a:srgbClr val="000000"/>
                </a:solidFill>
                <a:latin typeface="Times New Roman" charset="0"/>
                <a:ea typeface="ヒラギノ明朝 ProN W3" charset="0"/>
                <a:cs typeface="ヒラギノ明朝 ProN W3" charset="0"/>
                <a:sym typeface="Times New Roman" charset="0"/>
              </a:defRPr>
            </a:lvl5pPr>
            <a:lvl6pPr marL="2514600" indent="-228600" eaLnBrk="0" fontAlgn="base" hangingPunct="0">
              <a:spcBef>
                <a:spcPct val="0"/>
              </a:spcBef>
              <a:spcAft>
                <a:spcPct val="0"/>
              </a:spcAft>
              <a:defRPr sz="3400">
                <a:solidFill>
                  <a:srgbClr val="000000"/>
                </a:solidFill>
                <a:latin typeface="Times New Roman" charset="0"/>
                <a:ea typeface="ヒラギノ明朝 ProN W3" charset="0"/>
                <a:cs typeface="ヒラギノ明朝 ProN W3" charset="0"/>
                <a:sym typeface="Times New Roman" charset="0"/>
              </a:defRPr>
            </a:lvl6pPr>
            <a:lvl7pPr marL="2971800" indent="-228600" eaLnBrk="0" fontAlgn="base" hangingPunct="0">
              <a:spcBef>
                <a:spcPct val="0"/>
              </a:spcBef>
              <a:spcAft>
                <a:spcPct val="0"/>
              </a:spcAft>
              <a:defRPr sz="3400">
                <a:solidFill>
                  <a:srgbClr val="000000"/>
                </a:solidFill>
                <a:latin typeface="Times New Roman" charset="0"/>
                <a:ea typeface="ヒラギノ明朝 ProN W3" charset="0"/>
                <a:cs typeface="ヒラギノ明朝 ProN W3" charset="0"/>
                <a:sym typeface="Times New Roman" charset="0"/>
              </a:defRPr>
            </a:lvl7pPr>
            <a:lvl8pPr marL="3429000" indent="-228600" eaLnBrk="0" fontAlgn="base" hangingPunct="0">
              <a:spcBef>
                <a:spcPct val="0"/>
              </a:spcBef>
              <a:spcAft>
                <a:spcPct val="0"/>
              </a:spcAft>
              <a:defRPr sz="3400">
                <a:solidFill>
                  <a:srgbClr val="000000"/>
                </a:solidFill>
                <a:latin typeface="Times New Roman" charset="0"/>
                <a:ea typeface="ヒラギノ明朝 ProN W3" charset="0"/>
                <a:cs typeface="ヒラギノ明朝 ProN W3" charset="0"/>
                <a:sym typeface="Times New Roman" charset="0"/>
              </a:defRPr>
            </a:lvl8pPr>
            <a:lvl9pPr marL="3886200" indent="-228600" eaLnBrk="0" fontAlgn="base" hangingPunct="0">
              <a:spcBef>
                <a:spcPct val="0"/>
              </a:spcBef>
              <a:spcAft>
                <a:spcPct val="0"/>
              </a:spcAft>
              <a:defRPr sz="3400">
                <a:solidFill>
                  <a:srgbClr val="000000"/>
                </a:solidFill>
                <a:latin typeface="Times New Roman" charset="0"/>
                <a:ea typeface="ヒラギノ明朝 ProN W3" charset="0"/>
                <a:cs typeface="ヒラギノ明朝 ProN W3" charset="0"/>
                <a:sym typeface="Times New Roman" charset="0"/>
              </a:defRPr>
            </a:lvl9pPr>
          </a:lstStyle>
          <a:p>
            <a:pPr eaLnBrk="1" hangingPunct="1"/>
            <a:fld id="{DA556E52-09F1-1E4C-848A-3EDB04492A98}" type="slidenum">
              <a:rPr lang="fr-FR" sz="1200"/>
              <a:pPr eaLnBrk="1" hangingPunct="1"/>
              <a:t>8</a:t>
            </a:fld>
            <a:endParaRPr lang="fr-FR" sz="1200"/>
          </a:p>
        </p:txBody>
      </p:sp>
    </p:spTree>
    <p:extLst>
      <p:ext uri="{BB962C8B-B14F-4D97-AF65-F5344CB8AC3E}">
        <p14:creationId xmlns:p14="http://schemas.microsoft.com/office/powerpoint/2010/main" val="35023480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457082" rtl="0" eaLnBrk="1" fontAlgn="auto" latinLnBrk="0" hangingPunct="1">
              <a:lnSpc>
                <a:spcPct val="100000"/>
              </a:lnSpc>
              <a:spcBef>
                <a:spcPts val="0"/>
              </a:spcBef>
              <a:spcAft>
                <a:spcPts val="0"/>
              </a:spcAft>
              <a:buClrTx/>
              <a:buSzTx/>
              <a:buFontTx/>
              <a:buNone/>
              <a:tabLst/>
              <a:defRPr/>
            </a:pPr>
            <a:r>
              <a:rPr lang="fr-FR" sz="1200" dirty="0" smtClean="0">
                <a:solidFill>
                  <a:srgbClr val="103154"/>
                </a:solidFill>
                <a:latin typeface="Corbel" charset="0"/>
                <a:ea typeface="ヒラギノ明朝 ProN W3" charset="0"/>
                <a:cs typeface="ヒラギノ明朝 ProN W3" charset="0"/>
              </a:rPr>
              <a:t>Sur la scène locale, régionale, provinciale, nationale ou internationale.</a:t>
            </a:r>
            <a:r>
              <a:rPr lang="fr-FR" sz="1200" baseline="0" dirty="0" smtClean="0">
                <a:solidFill>
                  <a:srgbClr val="103154"/>
                </a:solidFill>
                <a:latin typeface="Corbel" charset="0"/>
                <a:ea typeface="ヒラギノ明朝 ProN W3" charset="0"/>
                <a:cs typeface="ヒラギノ明朝 ProN W3" charset="0"/>
              </a:rPr>
              <a:t> </a:t>
            </a:r>
            <a:endParaRPr lang="fr-FR" sz="1200" dirty="0" smtClean="0">
              <a:solidFill>
                <a:srgbClr val="103154"/>
              </a:solidFill>
              <a:latin typeface="Corbel" charset="0"/>
              <a:ea typeface="ヒラギノ明朝 ProN W3" charset="0"/>
              <a:cs typeface="ヒラギノ明朝 ProN W3" charset="0"/>
            </a:endParaRPr>
          </a:p>
          <a:p>
            <a:endParaRPr lang="fr-FR" dirty="0"/>
          </a:p>
        </p:txBody>
      </p:sp>
      <p:sp>
        <p:nvSpPr>
          <p:cNvPr id="4" name="Espace réservé du numéro de diapositive 3"/>
          <p:cNvSpPr>
            <a:spLocks noGrp="1"/>
          </p:cNvSpPr>
          <p:nvPr>
            <p:ph type="sldNum" sz="quarter" idx="10"/>
          </p:nvPr>
        </p:nvSpPr>
        <p:spPr/>
        <p:txBody>
          <a:bodyPr/>
          <a:lstStyle/>
          <a:p>
            <a:fld id="{EF19F4A9-6D86-AA4A-A28A-BE372AE55280}" type="slidenum">
              <a:rPr lang="fr-FR" smtClean="0"/>
              <a:t>10</a:t>
            </a:fld>
            <a:endParaRPr lang="fr-FR"/>
          </a:p>
        </p:txBody>
      </p:sp>
    </p:spTree>
    <p:extLst>
      <p:ext uri="{BB962C8B-B14F-4D97-AF65-F5344CB8AC3E}">
        <p14:creationId xmlns:p14="http://schemas.microsoft.com/office/powerpoint/2010/main" val="15018844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Programme créé en 1996.</a:t>
            </a:r>
            <a:r>
              <a:rPr lang="fr-FR" baseline="0" dirty="0" smtClean="0"/>
              <a:t> Objectif de former des professionnels des RP prêts à entrer sur le marché du travail à l’issue du Bac. </a:t>
            </a:r>
            <a:endParaRPr lang="fr-FR" dirty="0" smtClean="0"/>
          </a:p>
          <a:p>
            <a:r>
              <a:rPr lang="fr-FR" dirty="0" smtClean="0"/>
              <a:t>Encore</a:t>
            </a:r>
            <a:r>
              <a:rPr lang="fr-FR" baseline="0" dirty="0" smtClean="0"/>
              <a:t> le seul bac en RP en français en Amérique du Nord. </a:t>
            </a:r>
          </a:p>
          <a:p>
            <a:r>
              <a:rPr lang="fr-FR" baseline="0" dirty="0" smtClean="0"/>
              <a:t>Pas comparable avec ce qui se fait dans les autres universités.</a:t>
            </a:r>
          </a:p>
          <a:p>
            <a:r>
              <a:rPr lang="fr-FR" baseline="0" dirty="0" smtClean="0"/>
              <a:t>Arrimage théorie et pratique dès la 1</a:t>
            </a:r>
            <a:r>
              <a:rPr lang="fr-FR" baseline="30000" dirty="0" smtClean="0"/>
              <a:t>ère</a:t>
            </a:r>
            <a:r>
              <a:rPr lang="fr-FR" baseline="0" dirty="0" smtClean="0"/>
              <a:t> session</a:t>
            </a:r>
          </a:p>
          <a:p>
            <a:r>
              <a:rPr lang="fr-FR" dirty="0" smtClean="0">
                <a:solidFill>
                  <a:srgbClr val="103154"/>
                </a:solidFill>
                <a:latin typeface="Corbel" charset="0"/>
                <a:ea typeface="ヒラギノ明朝 ProN W3" charset="0"/>
                <a:cs typeface="ヒラギノ明朝 ProN W3" charset="0"/>
              </a:rPr>
              <a:t>Perspective multidisciplinaire (gestion, économie, finance, géographie)</a:t>
            </a:r>
          </a:p>
          <a:p>
            <a:r>
              <a:rPr lang="fr-FR" dirty="0" smtClean="0">
                <a:solidFill>
                  <a:srgbClr val="103154"/>
                </a:solidFill>
                <a:latin typeface="Corbel" charset="0"/>
                <a:ea typeface="ヒラギノ明朝 ProN W3" charset="0"/>
                <a:cs typeface="ヒラギノ明朝 ProN W3" charset="0"/>
              </a:rPr>
              <a:t>Possibilité de mettre l’accent sur les langues</a:t>
            </a:r>
          </a:p>
          <a:p>
            <a:r>
              <a:rPr lang="fr-FR" dirty="0" smtClean="0">
                <a:solidFill>
                  <a:srgbClr val="103154"/>
                </a:solidFill>
                <a:latin typeface="Corbel" charset="0"/>
                <a:ea typeface="ヒラギノ明朝 ProN W3" charset="0"/>
                <a:cs typeface="ヒラギノ明朝 ProN W3" charset="0"/>
              </a:rPr>
              <a:t>Volet pratique culmine avec les 2 stages en organisation</a:t>
            </a:r>
          </a:p>
          <a:p>
            <a:r>
              <a:rPr lang="fr-FR" baseline="0" dirty="0" smtClean="0"/>
              <a:t>Liens étroits avec milieux socioprofessionnels (stages)</a:t>
            </a:r>
          </a:p>
          <a:p>
            <a:endParaRPr lang="fr-FR" baseline="0" dirty="0" smtClean="0"/>
          </a:p>
          <a:p>
            <a:endParaRPr lang="fr-FR" baseline="0" dirty="0" smtClean="0"/>
          </a:p>
          <a:p>
            <a:endParaRPr lang="fr-FR" dirty="0"/>
          </a:p>
        </p:txBody>
      </p:sp>
      <p:sp>
        <p:nvSpPr>
          <p:cNvPr id="4" name="Espace réservé du numéro de diapositive 3"/>
          <p:cNvSpPr>
            <a:spLocks noGrp="1"/>
          </p:cNvSpPr>
          <p:nvPr>
            <p:ph type="sldNum" sz="quarter" idx="10"/>
          </p:nvPr>
        </p:nvSpPr>
        <p:spPr/>
        <p:txBody>
          <a:bodyPr/>
          <a:lstStyle/>
          <a:p>
            <a:fld id="{EF19F4A9-6D86-AA4A-A28A-BE372AE55280}" type="slidenum">
              <a:rPr lang="fr-FR" smtClean="0"/>
              <a:t>11</a:t>
            </a:fld>
            <a:endParaRPr lang="fr-FR"/>
          </a:p>
        </p:txBody>
      </p:sp>
    </p:spTree>
    <p:extLst>
      <p:ext uri="{BB962C8B-B14F-4D97-AF65-F5344CB8AC3E}">
        <p14:creationId xmlns:p14="http://schemas.microsoft.com/office/powerpoint/2010/main" val="24900938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aseline="0" dirty="0" smtClean="0"/>
              <a:t>Employeurs nous confirment que nos étudiants ont une longueur d’avance</a:t>
            </a:r>
          </a:p>
          <a:p>
            <a:r>
              <a:rPr lang="fr-FR" baseline="0" dirty="0" smtClean="0"/>
              <a:t>Taux de placement autour de 80%</a:t>
            </a:r>
          </a:p>
          <a:p>
            <a:r>
              <a:rPr lang="fr-FR" baseline="0" dirty="0" smtClean="0"/>
              <a:t>Les étudiants sont forts (même si cote R baissera sans doute cette année. Demandes d’admission légèrement à la baisse)</a:t>
            </a:r>
          </a:p>
          <a:p>
            <a:r>
              <a:rPr lang="fr-FR" baseline="0" dirty="0" smtClean="0"/>
              <a:t>Provenance Cégep: environ 75%; 25% autres programmes (en hausse); quelques étudiants étrangers à chaque année. </a:t>
            </a:r>
          </a:p>
          <a:p>
            <a:endParaRPr lang="fr-FR" baseline="0" dirty="0" smtClean="0"/>
          </a:p>
          <a:p>
            <a:r>
              <a:rPr lang="fr-FR" baseline="0" dirty="0" smtClean="0"/>
              <a:t>Performants, ont beaucoup d’attente. Ont entendu que c’était le meilleur programme de RP. </a:t>
            </a:r>
          </a:p>
          <a:p>
            <a:r>
              <a:rPr lang="fr-FR" baseline="0" dirty="0" smtClean="0"/>
              <a:t>Nous voulons les accompagner dans leur cheminement, pas les éliminer « par voix naturelle » comme ça se fait ailleurs.</a:t>
            </a:r>
          </a:p>
          <a:p>
            <a:r>
              <a:rPr lang="fr-FR" baseline="0" dirty="0" smtClean="0"/>
              <a:t>Cohorte très soudée (peu être surprenant au début)</a:t>
            </a:r>
          </a:p>
          <a:p>
            <a:r>
              <a:rPr lang="fr-FR" baseline="0" dirty="0" smtClean="0"/>
              <a:t>Plusieurs intéressés par domaine culturel, mode, international</a:t>
            </a:r>
          </a:p>
          <a:p>
            <a:r>
              <a:rPr lang="fr-FR" baseline="0" dirty="0" smtClean="0"/>
              <a:t>10% de garçons</a:t>
            </a:r>
          </a:p>
          <a:p>
            <a:r>
              <a:rPr lang="fr-FR" baseline="0" dirty="0" smtClean="0"/>
              <a:t>Ils travaillent beaucoup (souvent 20h), donc sont peu à l’UQAM. </a:t>
            </a:r>
            <a:r>
              <a:rPr lang="fr-FR" baseline="0" dirty="0" err="1" smtClean="0"/>
              <a:t>Bcp</a:t>
            </a:r>
            <a:r>
              <a:rPr lang="fr-FR" baseline="0" dirty="0" smtClean="0"/>
              <a:t> viennent du grand Montréal.</a:t>
            </a:r>
          </a:p>
          <a:p>
            <a:endParaRPr lang="fr-FR" baseline="0" dirty="0" smtClean="0"/>
          </a:p>
          <a:p>
            <a:r>
              <a:rPr lang="fr-FR" baseline="0" dirty="0" smtClean="0"/>
              <a:t>Ont généralement très hâte d’intégrer le marché du travail: certains poursuivent à la maitrise (communication ou gestion), mais souvent après une pause d’études</a:t>
            </a:r>
          </a:p>
        </p:txBody>
      </p:sp>
      <p:sp>
        <p:nvSpPr>
          <p:cNvPr id="4" name="Espace réservé du numéro de diapositive 3"/>
          <p:cNvSpPr>
            <a:spLocks noGrp="1"/>
          </p:cNvSpPr>
          <p:nvPr>
            <p:ph type="sldNum" sz="quarter" idx="10"/>
          </p:nvPr>
        </p:nvSpPr>
        <p:spPr/>
        <p:txBody>
          <a:bodyPr/>
          <a:lstStyle/>
          <a:p>
            <a:fld id="{EF19F4A9-6D86-AA4A-A28A-BE372AE55280}" type="slidenum">
              <a:rPr lang="fr-FR" smtClean="0"/>
              <a:t>13</a:t>
            </a:fld>
            <a:endParaRPr lang="fr-FR"/>
          </a:p>
        </p:txBody>
      </p:sp>
    </p:spTree>
    <p:extLst>
      <p:ext uri="{BB962C8B-B14F-4D97-AF65-F5344CB8AC3E}">
        <p14:creationId xmlns:p14="http://schemas.microsoft.com/office/powerpoint/2010/main" val="11387996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3794" name="Espace réservé des commentair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r>
              <a:rPr lang="fr-FR">
                <a:latin typeface="Calibri" charset="0"/>
                <a:ea typeface="MS PGothic" charset="0"/>
              </a:rPr>
              <a:t>Les finissants du bac sont recherchés par les employeurs. Programme contingenté: les étudiants sont fort (cote R 27,7 dernier admis cette année).</a:t>
            </a:r>
          </a:p>
          <a:p>
            <a:pPr eaLnBrk="1" hangingPunct="1">
              <a:spcBef>
                <a:spcPct val="0"/>
              </a:spcBef>
            </a:pPr>
            <a:r>
              <a:rPr lang="fr-FR">
                <a:latin typeface="Calibri" charset="0"/>
                <a:ea typeface="MS PGothic" charset="0"/>
              </a:rPr>
              <a:t>On estime à 80% dans un délai de 6 mois.</a:t>
            </a:r>
          </a:p>
        </p:txBody>
      </p:sp>
      <p:sp>
        <p:nvSpPr>
          <p:cNvPr id="33795" name="Espace réservé du numéro de diapositive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3400">
                <a:solidFill>
                  <a:srgbClr val="000000"/>
                </a:solidFill>
                <a:latin typeface="Times New Roman" charset="0"/>
                <a:ea typeface="ヒラギノ明朝 ProN W3" charset="0"/>
                <a:cs typeface="ヒラギノ明朝 ProN W3" charset="0"/>
                <a:sym typeface="Times New Roman" charset="0"/>
              </a:defRPr>
            </a:lvl1pPr>
            <a:lvl2pPr marL="742950" indent="-285750" eaLnBrk="0" hangingPunct="0">
              <a:defRPr sz="3400">
                <a:solidFill>
                  <a:srgbClr val="000000"/>
                </a:solidFill>
                <a:latin typeface="Times New Roman" charset="0"/>
                <a:ea typeface="ヒラギノ明朝 ProN W3" charset="0"/>
                <a:cs typeface="ヒラギノ明朝 ProN W3" charset="0"/>
                <a:sym typeface="Times New Roman" charset="0"/>
              </a:defRPr>
            </a:lvl2pPr>
            <a:lvl3pPr marL="1143000" indent="-228600" eaLnBrk="0" hangingPunct="0">
              <a:defRPr sz="3400">
                <a:solidFill>
                  <a:srgbClr val="000000"/>
                </a:solidFill>
                <a:latin typeface="Times New Roman" charset="0"/>
                <a:ea typeface="ヒラギノ明朝 ProN W3" charset="0"/>
                <a:cs typeface="ヒラギノ明朝 ProN W3" charset="0"/>
                <a:sym typeface="Times New Roman" charset="0"/>
              </a:defRPr>
            </a:lvl3pPr>
            <a:lvl4pPr marL="1600200" indent="-228600" eaLnBrk="0" hangingPunct="0">
              <a:defRPr sz="3400">
                <a:solidFill>
                  <a:srgbClr val="000000"/>
                </a:solidFill>
                <a:latin typeface="Times New Roman" charset="0"/>
                <a:ea typeface="ヒラギノ明朝 ProN W3" charset="0"/>
                <a:cs typeface="ヒラギノ明朝 ProN W3" charset="0"/>
                <a:sym typeface="Times New Roman" charset="0"/>
              </a:defRPr>
            </a:lvl4pPr>
            <a:lvl5pPr marL="2057400" indent="-228600" eaLnBrk="0" hangingPunct="0">
              <a:defRPr sz="3400">
                <a:solidFill>
                  <a:srgbClr val="000000"/>
                </a:solidFill>
                <a:latin typeface="Times New Roman" charset="0"/>
                <a:ea typeface="ヒラギノ明朝 ProN W3" charset="0"/>
                <a:cs typeface="ヒラギノ明朝 ProN W3" charset="0"/>
                <a:sym typeface="Times New Roman" charset="0"/>
              </a:defRPr>
            </a:lvl5pPr>
            <a:lvl6pPr marL="2514600" indent="-228600" eaLnBrk="0" fontAlgn="base" hangingPunct="0">
              <a:spcBef>
                <a:spcPct val="0"/>
              </a:spcBef>
              <a:spcAft>
                <a:spcPct val="0"/>
              </a:spcAft>
              <a:defRPr sz="3400">
                <a:solidFill>
                  <a:srgbClr val="000000"/>
                </a:solidFill>
                <a:latin typeface="Times New Roman" charset="0"/>
                <a:ea typeface="ヒラギノ明朝 ProN W3" charset="0"/>
                <a:cs typeface="ヒラギノ明朝 ProN W3" charset="0"/>
                <a:sym typeface="Times New Roman" charset="0"/>
              </a:defRPr>
            </a:lvl6pPr>
            <a:lvl7pPr marL="2971800" indent="-228600" eaLnBrk="0" fontAlgn="base" hangingPunct="0">
              <a:spcBef>
                <a:spcPct val="0"/>
              </a:spcBef>
              <a:spcAft>
                <a:spcPct val="0"/>
              </a:spcAft>
              <a:defRPr sz="3400">
                <a:solidFill>
                  <a:srgbClr val="000000"/>
                </a:solidFill>
                <a:latin typeface="Times New Roman" charset="0"/>
                <a:ea typeface="ヒラギノ明朝 ProN W3" charset="0"/>
                <a:cs typeface="ヒラギノ明朝 ProN W3" charset="0"/>
                <a:sym typeface="Times New Roman" charset="0"/>
              </a:defRPr>
            </a:lvl7pPr>
            <a:lvl8pPr marL="3429000" indent="-228600" eaLnBrk="0" fontAlgn="base" hangingPunct="0">
              <a:spcBef>
                <a:spcPct val="0"/>
              </a:spcBef>
              <a:spcAft>
                <a:spcPct val="0"/>
              </a:spcAft>
              <a:defRPr sz="3400">
                <a:solidFill>
                  <a:srgbClr val="000000"/>
                </a:solidFill>
                <a:latin typeface="Times New Roman" charset="0"/>
                <a:ea typeface="ヒラギノ明朝 ProN W3" charset="0"/>
                <a:cs typeface="ヒラギノ明朝 ProN W3" charset="0"/>
                <a:sym typeface="Times New Roman" charset="0"/>
              </a:defRPr>
            </a:lvl8pPr>
            <a:lvl9pPr marL="3886200" indent="-228600" eaLnBrk="0" fontAlgn="base" hangingPunct="0">
              <a:spcBef>
                <a:spcPct val="0"/>
              </a:spcBef>
              <a:spcAft>
                <a:spcPct val="0"/>
              </a:spcAft>
              <a:defRPr sz="3400">
                <a:solidFill>
                  <a:srgbClr val="000000"/>
                </a:solidFill>
                <a:latin typeface="Times New Roman" charset="0"/>
                <a:ea typeface="ヒラギノ明朝 ProN W3" charset="0"/>
                <a:cs typeface="ヒラギノ明朝 ProN W3" charset="0"/>
                <a:sym typeface="Times New Roman" charset="0"/>
              </a:defRPr>
            </a:lvl9pPr>
          </a:lstStyle>
          <a:p>
            <a:pPr eaLnBrk="1" hangingPunct="1"/>
            <a:fld id="{9D6B6E20-9EA9-7943-B312-F58C7673B434}" type="slidenum">
              <a:rPr lang="fr-FR" sz="1200"/>
              <a:pPr eaLnBrk="1" hangingPunct="1"/>
              <a:t>14</a:t>
            </a:fld>
            <a:endParaRPr lang="fr-FR" sz="1200"/>
          </a:p>
        </p:txBody>
      </p:sp>
    </p:spTree>
    <p:extLst>
      <p:ext uri="{BB962C8B-B14F-4D97-AF65-F5344CB8AC3E}">
        <p14:creationId xmlns:p14="http://schemas.microsoft.com/office/powerpoint/2010/main" val="36071936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703F949-D4E1-8049-B204-E3DC02F6FAA8}" type="slidenum">
              <a:rPr lang="fr-FR" smtClean="0"/>
              <a:pPr/>
              <a:t>21</a:t>
            </a:fld>
            <a:endParaRPr lang="fr-FR"/>
          </a:p>
        </p:txBody>
      </p:sp>
    </p:spTree>
    <p:extLst>
      <p:ext uri="{BB962C8B-B14F-4D97-AF65-F5344CB8AC3E}">
        <p14:creationId xmlns:p14="http://schemas.microsoft.com/office/powerpoint/2010/main" val="33271323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703F949-D4E1-8049-B204-E3DC02F6FAA8}" type="slidenum">
              <a:rPr lang="fr-FR" smtClean="0"/>
              <a:pPr/>
              <a:t>22</a:t>
            </a:fld>
            <a:endParaRPr lang="fr-FR"/>
          </a:p>
        </p:txBody>
      </p:sp>
    </p:spTree>
    <p:extLst>
      <p:ext uri="{BB962C8B-B14F-4D97-AF65-F5344CB8AC3E}">
        <p14:creationId xmlns:p14="http://schemas.microsoft.com/office/powerpoint/2010/main" val="6319282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grpSp>
        <p:nvGrpSpPr>
          <p:cNvPr id="6" name="Group 10"/>
          <p:cNvGrpSpPr/>
          <p:nvPr/>
        </p:nvGrpSpPr>
        <p:grpSpPr>
          <a:xfrm>
            <a:off x="-1" y="3379695"/>
            <a:ext cx="7543801" cy="2604247"/>
            <a:chOff x="-1" y="3379694"/>
            <a:chExt cx="7543801" cy="2604247"/>
          </a:xfrm>
        </p:grpSpPr>
        <p:grpSp>
          <p:nvGrpSpPr>
            <p:cNvPr id="9" name="Group 11"/>
            <p:cNvGrpSpPr/>
            <p:nvPr/>
          </p:nvGrpSpPr>
          <p:grpSpPr>
            <a:xfrm>
              <a:off x="-1" y="3379694"/>
              <a:ext cx="7543801" cy="2604247"/>
              <a:chOff x="-1" y="3379694"/>
              <a:chExt cx="7543801" cy="2604247"/>
            </a:xfrm>
          </p:grpSpPr>
          <p:sp>
            <p:nvSpPr>
              <p:cNvPr id="15" name="Snip Single Corner Rectangle 14"/>
              <p:cNvSpPr/>
              <p:nvPr/>
            </p:nvSpPr>
            <p:spPr>
              <a:xfrm flipV="1">
                <a:off x="-1" y="3393141"/>
                <a:ext cx="7543800" cy="2590800"/>
              </a:xfrm>
              <a:prstGeom prst="snip1Rect">
                <a:avLst>
                  <a:gd name="adj" fmla="val 737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6" name="Straight Connector 15"/>
              <p:cNvCxnSpPr/>
              <p:nvPr/>
            </p:nvCxnSpPr>
            <p:spPr>
              <a:xfrm>
                <a:off x="0" y="3379694"/>
                <a:ext cx="7543800" cy="237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3" name="Teardrop 12"/>
            <p:cNvSpPr/>
            <p:nvPr/>
          </p:nvSpPr>
          <p:spPr>
            <a:xfrm>
              <a:off x="6817659" y="3621741"/>
              <a:ext cx="394447" cy="394447"/>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1371600" y="3913281"/>
            <a:ext cx="5867400" cy="1470025"/>
          </a:xfrm>
        </p:spPr>
        <p:txBody>
          <a:bodyPr>
            <a:normAutofit/>
          </a:bodyPr>
          <a:lstStyle>
            <a:lvl1pPr algn="r">
              <a:defRPr sz="4600"/>
            </a:lvl1pPr>
          </a:lstStyle>
          <a:p>
            <a:r>
              <a:rPr lang="fr-CA" smtClean="0"/>
              <a:t>Cliquez et modifiez le titre</a:t>
            </a:r>
            <a:endParaRPr/>
          </a:p>
        </p:txBody>
      </p:sp>
      <p:sp>
        <p:nvSpPr>
          <p:cNvPr id="3" name="Subtitle 2"/>
          <p:cNvSpPr>
            <a:spLocks noGrp="1"/>
          </p:cNvSpPr>
          <p:nvPr>
            <p:ph type="subTitle" idx="1"/>
          </p:nvPr>
        </p:nvSpPr>
        <p:spPr>
          <a:xfrm>
            <a:off x="1371600" y="5396758"/>
            <a:ext cx="5867400" cy="573741"/>
          </a:xfrm>
        </p:spPr>
        <p:txBody>
          <a:bodyPr>
            <a:normAutofit/>
          </a:bodyPr>
          <a:lstStyle>
            <a:lvl1pPr marL="0" indent="0" algn="r">
              <a:spcBef>
                <a:spcPct val="0"/>
              </a:spcBef>
              <a:buNone/>
              <a:defRPr sz="1400">
                <a:solidFill>
                  <a:schemeClr val="tx1">
                    <a:lumMod val="90000"/>
                    <a:lumOff val="10000"/>
                  </a:schemeClr>
                </a:solidFill>
              </a:defRPr>
            </a:lvl1pPr>
            <a:lvl2pPr marL="457082" indent="0" algn="ctr">
              <a:buNone/>
              <a:defRPr>
                <a:solidFill>
                  <a:schemeClr val="tx1">
                    <a:tint val="75000"/>
                  </a:schemeClr>
                </a:solidFill>
              </a:defRPr>
            </a:lvl2pPr>
            <a:lvl3pPr marL="914165" indent="0" algn="ctr">
              <a:buNone/>
              <a:defRPr>
                <a:solidFill>
                  <a:schemeClr val="tx1">
                    <a:tint val="75000"/>
                  </a:schemeClr>
                </a:solidFill>
              </a:defRPr>
            </a:lvl3pPr>
            <a:lvl4pPr marL="1371250" indent="0" algn="ctr">
              <a:buNone/>
              <a:defRPr>
                <a:solidFill>
                  <a:schemeClr val="tx1">
                    <a:tint val="75000"/>
                  </a:schemeClr>
                </a:solidFill>
              </a:defRPr>
            </a:lvl4pPr>
            <a:lvl5pPr marL="1828332" indent="0" algn="ctr">
              <a:buNone/>
              <a:defRPr>
                <a:solidFill>
                  <a:schemeClr val="tx1">
                    <a:tint val="75000"/>
                  </a:schemeClr>
                </a:solidFill>
              </a:defRPr>
            </a:lvl5pPr>
            <a:lvl6pPr marL="2285415" indent="0" algn="ctr">
              <a:buNone/>
              <a:defRPr>
                <a:solidFill>
                  <a:schemeClr val="tx1">
                    <a:tint val="75000"/>
                  </a:schemeClr>
                </a:solidFill>
              </a:defRPr>
            </a:lvl6pPr>
            <a:lvl7pPr marL="2742500" indent="0" algn="ctr">
              <a:buNone/>
              <a:defRPr>
                <a:solidFill>
                  <a:schemeClr val="tx1">
                    <a:tint val="75000"/>
                  </a:schemeClr>
                </a:solidFill>
              </a:defRPr>
            </a:lvl7pPr>
            <a:lvl8pPr marL="3199580" indent="0" algn="ctr">
              <a:buNone/>
              <a:defRPr>
                <a:solidFill>
                  <a:schemeClr val="tx1">
                    <a:tint val="75000"/>
                  </a:schemeClr>
                </a:solidFill>
              </a:defRPr>
            </a:lvl8pPr>
            <a:lvl9pPr marL="3656665" indent="0" algn="ctr">
              <a:buNone/>
              <a:defRPr>
                <a:solidFill>
                  <a:schemeClr val="tx1">
                    <a:tint val="75000"/>
                  </a:schemeClr>
                </a:solidFill>
              </a:defRPr>
            </a:lvl9pPr>
          </a:lstStyle>
          <a:p>
            <a:r>
              <a:rPr lang="fr-CA" smtClean="0"/>
              <a:t>Cliquez pour modifier le style des sous-titres du masque</a:t>
            </a:r>
            <a:endParaRPr dirty="0"/>
          </a:p>
        </p:txBody>
      </p:sp>
      <p:sp>
        <p:nvSpPr>
          <p:cNvPr id="4" name="Date Placeholder 3"/>
          <p:cNvSpPr>
            <a:spLocks noGrp="1"/>
          </p:cNvSpPr>
          <p:nvPr>
            <p:ph type="dt" sz="half" idx="10"/>
          </p:nvPr>
        </p:nvSpPr>
        <p:spPr>
          <a:xfrm rot="16200000">
            <a:off x="-734076" y="4503742"/>
            <a:ext cx="2057400" cy="365125"/>
          </a:xfrm>
        </p:spPr>
        <p:txBody>
          <a:bodyPr lIns="91416" tIns="0" bIns="0" anchor="b" anchorCtr="0"/>
          <a:lstStyle>
            <a:lvl1pPr>
              <a:defRPr sz="1400" b="1">
                <a:solidFill>
                  <a:schemeClr val="bg1">
                    <a:lumMod val="50000"/>
                  </a:schemeClr>
                </a:solidFill>
              </a:defRPr>
            </a:lvl1pPr>
          </a:lstStyle>
          <a:p>
            <a:fld id="{52EFA616-C6AB-7146-8412-FC0859B27971}" type="datetimeFigureOut">
              <a:rPr lang="fr-FR" smtClean="0"/>
              <a:t>08/12/2015</a:t>
            </a:fld>
            <a:endParaRPr lang="fr-FR"/>
          </a:p>
        </p:txBody>
      </p:sp>
      <p:sp>
        <p:nvSpPr>
          <p:cNvPr id="5" name="Footer Placeholder 4"/>
          <p:cNvSpPr>
            <a:spLocks noGrp="1"/>
          </p:cNvSpPr>
          <p:nvPr>
            <p:ph type="ftr" sz="quarter" idx="11"/>
          </p:nvPr>
        </p:nvSpPr>
        <p:spPr>
          <a:xfrm rot="16200000">
            <a:off x="-356811" y="4503742"/>
            <a:ext cx="2057397" cy="365125"/>
          </a:xfrm>
        </p:spPr>
        <p:txBody>
          <a:bodyPr lIns="91416" tIns="0" bIns="0" anchor="t" anchorCtr="0"/>
          <a:lstStyle>
            <a:lvl1pPr algn="l">
              <a:defRPr b="1">
                <a:solidFill>
                  <a:schemeClr val="bg1">
                    <a:lumMod val="75000"/>
                  </a:schemeClr>
                </a:solidFill>
              </a:defRPr>
            </a:lvl1pPr>
          </a:lstStyle>
          <a:p>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grpSp>
        <p:nvGrpSpPr>
          <p:cNvPr id="8" name="Group 10"/>
          <p:cNvGrpSpPr/>
          <p:nvPr/>
        </p:nvGrpSpPr>
        <p:grpSpPr>
          <a:xfrm>
            <a:off x="228600" y="228600"/>
            <a:ext cx="4251960" cy="6387352"/>
            <a:chOff x="228600" y="228600"/>
            <a:chExt cx="4251960" cy="6387352"/>
          </a:xfrm>
        </p:grpSpPr>
        <p:sp>
          <p:nvSpPr>
            <p:cNvPr id="12" name="Snip Diagonal Corner Rectangle 11"/>
            <p:cNvSpPr/>
            <p:nvPr/>
          </p:nvSpPr>
          <p:spPr>
            <a:xfrm flipV="1">
              <a:off x="228600" y="228600"/>
              <a:ext cx="4251960" cy="6387352"/>
            </a:xfrm>
            <a:prstGeom prst="snip2DiagRect">
              <a:avLst>
                <a:gd name="adj1" fmla="val 0"/>
                <a:gd name="adj2" fmla="val 379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Teardrop 12"/>
            <p:cNvSpPr>
              <a:spLocks noChangeAspect="1"/>
            </p:cNvSpPr>
            <p:nvPr/>
          </p:nvSpPr>
          <p:spPr>
            <a:xfrm>
              <a:off x="3886200" y="432548"/>
              <a:ext cx="355002" cy="355002"/>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530352" y="2176272"/>
            <a:ext cx="3657600" cy="1161288"/>
          </a:xfrm>
        </p:spPr>
        <p:txBody>
          <a:bodyPr vert="horz" lIns="91416" tIns="45709" rIns="91416" bIns="45709" rtlCol="0" anchor="b" anchorCtr="0">
            <a:normAutofit/>
          </a:bodyPr>
          <a:lstStyle>
            <a:lvl1pPr algn="l" defTabSz="914165" rtl="0" eaLnBrk="1" latinLnBrk="0" hangingPunct="1">
              <a:spcBef>
                <a:spcPct val="0"/>
              </a:spcBef>
              <a:buNone/>
              <a:defRPr sz="3000" b="0" kern="1200">
                <a:solidFill>
                  <a:schemeClr val="accent1"/>
                </a:solidFill>
                <a:latin typeface="+mj-lt"/>
                <a:ea typeface="+mj-ea"/>
                <a:cs typeface="+mj-cs"/>
              </a:defRPr>
            </a:lvl1pPr>
          </a:lstStyle>
          <a:p>
            <a:r>
              <a:rPr lang="fr-CA" smtClean="0"/>
              <a:t>Cliquez et modifiez le titre</a:t>
            </a:r>
            <a:endParaRPr/>
          </a:p>
        </p:txBody>
      </p:sp>
      <p:sp>
        <p:nvSpPr>
          <p:cNvPr id="3" name="Picture Placeholder 2"/>
          <p:cNvSpPr>
            <a:spLocks noGrp="1"/>
          </p:cNvSpPr>
          <p:nvPr>
            <p:ph type="pic" idx="1"/>
          </p:nvPr>
        </p:nvSpPr>
        <p:spPr>
          <a:xfrm flipH="1">
            <a:off x="4654475" y="228600"/>
            <a:ext cx="4251960" cy="6391656"/>
          </a:xfrm>
          <a:prstGeom prst="snip2DiagRect">
            <a:avLst>
              <a:gd name="adj1" fmla="val 0"/>
              <a:gd name="adj2" fmla="val 4017"/>
            </a:avLst>
          </a:prstGeom>
          <a:effectLst>
            <a:outerShdw blurRad="50800" dist="63500" dir="2700000" algn="tl" rotWithShape="0">
              <a:prstClr val="black">
                <a:alpha val="50000"/>
              </a:prstClr>
            </a:outerShdw>
          </a:effectLst>
        </p:spPr>
        <p:txBody>
          <a:bodyPr vert="horz" lIns="91416" tIns="45709" rIns="91416" bIns="45709" rtlCol="0">
            <a:normAutofit/>
          </a:bodyPr>
          <a:lstStyle>
            <a:lvl1pPr marL="0" indent="0" algn="l" defTabSz="914165" rtl="0" eaLnBrk="1" latinLnBrk="0" hangingPunct="1">
              <a:spcBef>
                <a:spcPts val="2000"/>
              </a:spcBef>
              <a:buClr>
                <a:schemeClr val="accent1"/>
              </a:buClr>
              <a:buSzPct val="90000"/>
              <a:buFont typeface="Wingdings 2" pitchFamily="18" charset="2"/>
              <a:buNone/>
              <a:defRPr sz="1800" kern="1200">
                <a:solidFill>
                  <a:schemeClr val="tx1">
                    <a:lumMod val="90000"/>
                    <a:lumOff val="10000"/>
                  </a:schemeClr>
                </a:solidFill>
                <a:latin typeface="+mn-lt"/>
                <a:ea typeface="+mn-ea"/>
                <a:cs typeface="+mn-cs"/>
              </a:defRPr>
            </a:lvl1pPr>
            <a:lvl2pPr marL="457082" indent="0">
              <a:buNone/>
              <a:defRPr sz="2800"/>
            </a:lvl2pPr>
            <a:lvl3pPr marL="914165" indent="0">
              <a:buNone/>
              <a:defRPr sz="2400"/>
            </a:lvl3pPr>
            <a:lvl4pPr marL="1371250" indent="0">
              <a:buNone/>
              <a:defRPr sz="2000"/>
            </a:lvl4pPr>
            <a:lvl5pPr marL="1828332" indent="0">
              <a:buNone/>
              <a:defRPr sz="2000"/>
            </a:lvl5pPr>
            <a:lvl6pPr marL="2285415" indent="0">
              <a:buNone/>
              <a:defRPr sz="2000"/>
            </a:lvl6pPr>
            <a:lvl7pPr marL="2742500" indent="0">
              <a:buNone/>
              <a:defRPr sz="2000"/>
            </a:lvl7pPr>
            <a:lvl8pPr marL="3199580" indent="0">
              <a:buNone/>
              <a:defRPr sz="2000"/>
            </a:lvl8pPr>
            <a:lvl9pPr marL="3656665" indent="0">
              <a:buNone/>
              <a:defRPr sz="2000"/>
            </a:lvl9pPr>
          </a:lstStyle>
          <a:p>
            <a:r>
              <a:rPr lang="fr-CA" smtClean="0"/>
              <a:t>Faire glisser l'image vers l'espace réservé ou cliquer sur l'icône pour l'ajouter</a:t>
            </a:r>
            <a:endParaRPr/>
          </a:p>
        </p:txBody>
      </p:sp>
      <p:sp>
        <p:nvSpPr>
          <p:cNvPr id="4" name="Text Placeholder 3"/>
          <p:cNvSpPr>
            <a:spLocks noGrp="1"/>
          </p:cNvSpPr>
          <p:nvPr>
            <p:ph type="body" sz="half" idx="2"/>
          </p:nvPr>
        </p:nvSpPr>
        <p:spPr>
          <a:xfrm>
            <a:off x="530352" y="3342401"/>
            <a:ext cx="3657600" cy="2595282"/>
          </a:xfrm>
        </p:spPr>
        <p:txBody>
          <a:bodyPr>
            <a:normAutofit/>
          </a:bodyPr>
          <a:lstStyle>
            <a:lvl1pPr marL="0" indent="0">
              <a:lnSpc>
                <a:spcPct val="110000"/>
              </a:lnSpc>
              <a:spcBef>
                <a:spcPts val="600"/>
              </a:spcBef>
              <a:buNone/>
              <a:defRPr sz="1800" kern="1200">
                <a:solidFill>
                  <a:schemeClr val="tx1">
                    <a:lumMod val="90000"/>
                    <a:lumOff val="10000"/>
                  </a:schemeClr>
                </a:solidFill>
                <a:latin typeface="+mn-lt"/>
                <a:ea typeface="+mn-ea"/>
                <a:cs typeface="+mn-cs"/>
              </a:defRPr>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fr-CA" smtClean="0"/>
              <a:t>Cliquez pour modifier les styles du texte du masque</a:t>
            </a:r>
          </a:p>
        </p:txBody>
      </p:sp>
      <p:sp>
        <p:nvSpPr>
          <p:cNvPr id="5" name="Date Placeholder 4"/>
          <p:cNvSpPr>
            <a:spLocks noGrp="1"/>
          </p:cNvSpPr>
          <p:nvPr>
            <p:ph type="dt" sz="half" idx="10"/>
          </p:nvPr>
        </p:nvSpPr>
        <p:spPr>
          <a:xfrm>
            <a:off x="758952" y="6300221"/>
            <a:ext cx="1298448" cy="365125"/>
          </a:xfrm>
        </p:spPr>
        <p:txBody>
          <a:bodyPr/>
          <a:lstStyle/>
          <a:p>
            <a:fld id="{52EFA616-C6AB-7146-8412-FC0859B27971}" type="datetimeFigureOut">
              <a:rPr lang="fr-FR" smtClean="0"/>
              <a:t>08/12/2015</a:t>
            </a:fld>
            <a:endParaRPr lang="fr-FR"/>
          </a:p>
        </p:txBody>
      </p:sp>
      <p:sp>
        <p:nvSpPr>
          <p:cNvPr id="6" name="Footer Placeholder 5"/>
          <p:cNvSpPr>
            <a:spLocks noGrp="1"/>
          </p:cNvSpPr>
          <p:nvPr>
            <p:ph type="ftr" sz="quarter" idx="11"/>
          </p:nvPr>
        </p:nvSpPr>
        <p:spPr>
          <a:xfrm>
            <a:off x="2057400" y="6300221"/>
            <a:ext cx="2340864" cy="365125"/>
          </a:xfrm>
        </p:spPr>
        <p:txBody>
          <a:bodyPr/>
          <a:lstStyle/>
          <a:p>
            <a:endParaRPr lang="fr-FR"/>
          </a:p>
        </p:txBody>
      </p:sp>
      <p:sp>
        <p:nvSpPr>
          <p:cNvPr id="7" name="Slide Number Placeholder 6"/>
          <p:cNvSpPr>
            <a:spLocks noGrp="1"/>
          </p:cNvSpPr>
          <p:nvPr>
            <p:ph type="sldNum" sz="quarter" idx="12"/>
          </p:nvPr>
        </p:nvSpPr>
        <p:spPr>
          <a:xfrm>
            <a:off x="301753" y="6300221"/>
            <a:ext cx="448056" cy="365125"/>
          </a:xfrm>
        </p:spPr>
        <p:txBody>
          <a:bodyPr/>
          <a:lstStyle>
            <a:lvl1pPr algn="l">
              <a:defRPr/>
            </a:lvl1pPr>
          </a:lstStyle>
          <a:p>
            <a:fld id="{7F452D52-5591-8B46-B17D-A064820452AA}" type="slidenum">
              <a:rPr lang="fr-FR" smtClean="0"/>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Image au-dessus de légende">
    <p:spTree>
      <p:nvGrpSpPr>
        <p:cNvPr id="1" name=""/>
        <p:cNvGrpSpPr/>
        <p:nvPr/>
      </p:nvGrpSpPr>
      <p:grpSpPr>
        <a:xfrm>
          <a:off x="0" y="0"/>
          <a:ext cx="0" cy="0"/>
          <a:chOff x="0" y="0"/>
          <a:chExt cx="0" cy="0"/>
        </a:xfrm>
      </p:grpSpPr>
      <p:sp>
        <p:nvSpPr>
          <p:cNvPr id="9" name="Snip Diagonal Corner Rectangle 8"/>
          <p:cNvSpPr/>
          <p:nvPr/>
        </p:nvSpPr>
        <p:spPr>
          <a:xfrm flipV="1">
            <a:off x="228600" y="4648201"/>
            <a:ext cx="8686800" cy="1963271"/>
          </a:xfrm>
          <a:prstGeom prst="snip2DiagRect">
            <a:avLst>
              <a:gd name="adj1" fmla="val 0"/>
              <a:gd name="adj2" fmla="val 937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a:endParaRPr/>
          </a:p>
        </p:txBody>
      </p:sp>
      <p:sp>
        <p:nvSpPr>
          <p:cNvPr id="2" name="Title 1"/>
          <p:cNvSpPr>
            <a:spLocks noGrp="1"/>
          </p:cNvSpPr>
          <p:nvPr>
            <p:ph type="title"/>
          </p:nvPr>
        </p:nvSpPr>
        <p:spPr>
          <a:xfrm>
            <a:off x="457200" y="4648200"/>
            <a:ext cx="8153400" cy="609600"/>
          </a:xfrm>
        </p:spPr>
        <p:txBody>
          <a:bodyPr vert="horz" lIns="91416" tIns="45709" rIns="91416" bIns="45709" rtlCol="0" anchor="b" anchorCtr="0">
            <a:normAutofit/>
          </a:bodyPr>
          <a:lstStyle>
            <a:lvl1pPr algn="l" defTabSz="914165" rtl="0" eaLnBrk="1" latinLnBrk="0" hangingPunct="1">
              <a:spcBef>
                <a:spcPct val="0"/>
              </a:spcBef>
              <a:buNone/>
              <a:defRPr sz="3000" b="0" kern="1200">
                <a:solidFill>
                  <a:schemeClr val="accent1"/>
                </a:solidFill>
                <a:latin typeface="+mj-lt"/>
                <a:ea typeface="+mj-ea"/>
                <a:cs typeface="+mj-cs"/>
              </a:defRPr>
            </a:lvl1pPr>
          </a:lstStyle>
          <a:p>
            <a:r>
              <a:rPr lang="fr-CA" smtClean="0"/>
              <a:t>Cliquez et modifiez le titre</a:t>
            </a:r>
            <a:endParaRPr/>
          </a:p>
        </p:txBody>
      </p:sp>
      <p:sp>
        <p:nvSpPr>
          <p:cNvPr id="3" name="Date Placeholder 2"/>
          <p:cNvSpPr>
            <a:spLocks noGrp="1"/>
          </p:cNvSpPr>
          <p:nvPr>
            <p:ph type="dt" sz="half" idx="10"/>
          </p:nvPr>
        </p:nvSpPr>
        <p:spPr/>
        <p:txBody>
          <a:bodyPr/>
          <a:lstStyle/>
          <a:p>
            <a:fld id="{52EFA616-C6AB-7146-8412-FC0859B27971}" type="datetimeFigureOut">
              <a:rPr lang="fr-FR" smtClean="0"/>
              <a:t>08/12/2015</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7F452D52-5591-8B46-B17D-A064820452AA}" type="slidenum">
              <a:rPr lang="fr-FR" smtClean="0"/>
              <a:t>‹N°›</a:t>
            </a:fld>
            <a:endParaRPr lang="fr-FR"/>
          </a:p>
        </p:txBody>
      </p:sp>
      <p:sp>
        <p:nvSpPr>
          <p:cNvPr id="7" name="Text Placeholder 3"/>
          <p:cNvSpPr>
            <a:spLocks noGrp="1"/>
          </p:cNvSpPr>
          <p:nvPr>
            <p:ph type="body" sz="half" idx="2"/>
          </p:nvPr>
        </p:nvSpPr>
        <p:spPr>
          <a:xfrm>
            <a:off x="457200" y="5257800"/>
            <a:ext cx="8156448" cy="820272"/>
          </a:xfrm>
        </p:spPr>
        <p:txBody>
          <a:bodyPr>
            <a:normAutofit/>
          </a:bodyPr>
          <a:lstStyle>
            <a:lvl1pPr marL="0" indent="0">
              <a:lnSpc>
                <a:spcPct val="110000"/>
              </a:lnSpc>
              <a:spcBef>
                <a:spcPct val="0"/>
              </a:spcBef>
              <a:buNone/>
              <a:defRPr sz="1800" kern="1200">
                <a:solidFill>
                  <a:schemeClr val="tx1">
                    <a:lumMod val="90000"/>
                    <a:lumOff val="10000"/>
                  </a:schemeClr>
                </a:solidFill>
                <a:latin typeface="+mn-lt"/>
                <a:ea typeface="+mn-ea"/>
                <a:cs typeface="+mn-cs"/>
              </a:defRPr>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fr-CA" smtClean="0"/>
              <a:t>Cliquez pour modifier les styles du texte du masque</a:t>
            </a:r>
          </a:p>
        </p:txBody>
      </p:sp>
      <p:sp>
        <p:nvSpPr>
          <p:cNvPr id="8" name="Picture Placeholder 2"/>
          <p:cNvSpPr>
            <a:spLocks noGrp="1"/>
          </p:cNvSpPr>
          <p:nvPr>
            <p:ph type="pic" idx="1"/>
          </p:nvPr>
        </p:nvSpPr>
        <p:spPr>
          <a:xfrm flipH="1">
            <a:off x="228601" y="228600"/>
            <a:ext cx="8677835" cy="4267200"/>
          </a:xfrm>
          <a:prstGeom prst="snip2DiagRect">
            <a:avLst>
              <a:gd name="adj1" fmla="val 0"/>
              <a:gd name="adj2" fmla="val 4332"/>
            </a:avLst>
          </a:prstGeom>
          <a:effectLst>
            <a:outerShdw blurRad="50800" dist="63500" dir="2700000" algn="tl" rotWithShape="0">
              <a:prstClr val="black">
                <a:alpha val="50000"/>
              </a:prstClr>
            </a:outerShdw>
          </a:effectLst>
        </p:spPr>
        <p:txBody>
          <a:bodyPr vert="horz" lIns="91416" tIns="45709" rIns="91416" bIns="45709" rtlCol="0">
            <a:normAutofit/>
          </a:bodyPr>
          <a:lstStyle>
            <a:lvl1pPr marL="0" indent="0" algn="l" defTabSz="914165" rtl="0" eaLnBrk="1" latinLnBrk="0" hangingPunct="1">
              <a:spcBef>
                <a:spcPts val="2000"/>
              </a:spcBef>
              <a:buClr>
                <a:schemeClr val="accent1"/>
              </a:buClr>
              <a:buSzPct val="90000"/>
              <a:buFont typeface="Wingdings 2" pitchFamily="18" charset="2"/>
              <a:buNone/>
              <a:defRPr sz="1800" kern="1200">
                <a:solidFill>
                  <a:schemeClr val="tx1">
                    <a:lumMod val="90000"/>
                    <a:lumOff val="10000"/>
                  </a:schemeClr>
                </a:solidFill>
                <a:latin typeface="+mn-lt"/>
                <a:ea typeface="+mn-ea"/>
                <a:cs typeface="+mn-cs"/>
              </a:defRPr>
            </a:lvl1pPr>
            <a:lvl2pPr marL="457082" indent="0">
              <a:buNone/>
              <a:defRPr sz="2800"/>
            </a:lvl2pPr>
            <a:lvl3pPr marL="914165" indent="0">
              <a:buNone/>
              <a:defRPr sz="2400"/>
            </a:lvl3pPr>
            <a:lvl4pPr marL="1371250" indent="0">
              <a:buNone/>
              <a:defRPr sz="2000"/>
            </a:lvl4pPr>
            <a:lvl5pPr marL="1828332" indent="0">
              <a:buNone/>
              <a:defRPr sz="2000"/>
            </a:lvl5pPr>
            <a:lvl6pPr marL="2285415" indent="0">
              <a:buNone/>
              <a:defRPr sz="2000"/>
            </a:lvl6pPr>
            <a:lvl7pPr marL="2742500" indent="0">
              <a:buNone/>
              <a:defRPr sz="2000"/>
            </a:lvl7pPr>
            <a:lvl8pPr marL="3199580" indent="0">
              <a:buNone/>
              <a:defRPr sz="2000"/>
            </a:lvl8pPr>
            <a:lvl9pPr marL="3656665" indent="0">
              <a:buNone/>
              <a:defRPr sz="2000"/>
            </a:lvl9pPr>
          </a:lstStyle>
          <a:p>
            <a:r>
              <a:rPr lang="fr-CA" smtClean="0"/>
              <a:t>Faire glisser l'image vers l'espace réservé ou cliquer sur l'icône pour l'ajouter</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Fermetur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2EFA616-C6AB-7146-8412-FC0859B27971}" type="datetimeFigureOut">
              <a:rPr lang="fr-FR" smtClean="0"/>
              <a:t>08/12/2015</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7F452D52-5591-8B46-B17D-A064820452AA}" type="slidenum">
              <a:rPr lang="fr-FR" smtClean="0"/>
              <a:t>‹N°›</a:t>
            </a:fld>
            <a:endParaRPr lang="fr-F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9" name="Snip Diagonal Corner Rectangle 8"/>
          <p:cNvSpPr/>
          <p:nvPr/>
        </p:nvSpPr>
        <p:spPr>
          <a:xfrm flipV="1">
            <a:off x="228600" y="1707776"/>
            <a:ext cx="86868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a:endParaRPr/>
          </a:p>
        </p:txBody>
      </p:sp>
      <p:sp>
        <p:nvSpPr>
          <p:cNvPr id="10" name="Snip Diagonal Corner Rectangle 9"/>
          <p:cNvSpPr/>
          <p:nvPr/>
        </p:nvSpPr>
        <p:spPr>
          <a:xfrm flipV="1">
            <a:off x="228600" y="228598"/>
            <a:ext cx="86868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a:endParaRPr/>
          </a:p>
        </p:txBody>
      </p:sp>
      <p:sp>
        <p:nvSpPr>
          <p:cNvPr id="2" name="Title 1"/>
          <p:cNvSpPr>
            <a:spLocks noGrp="1"/>
          </p:cNvSpPr>
          <p:nvPr>
            <p:ph type="title"/>
          </p:nvPr>
        </p:nvSpPr>
        <p:spPr/>
        <p:txBody>
          <a:bodyPr/>
          <a:lstStyle/>
          <a:p>
            <a:r>
              <a:rPr lang="fr-CA" smtClean="0"/>
              <a:t>Cliquez et modifiez le titre</a:t>
            </a:r>
            <a:endParaRPr/>
          </a:p>
        </p:txBody>
      </p:sp>
      <p:sp>
        <p:nvSpPr>
          <p:cNvPr id="3" name="Vertical Text Placeholder 2"/>
          <p:cNvSpPr>
            <a:spLocks noGrp="1"/>
          </p:cNvSpPr>
          <p:nvPr>
            <p:ph type="body" orient="vert" idx="1"/>
          </p:nvPr>
        </p:nvSpPr>
        <p:spPr/>
        <p:txBody>
          <a:bodyPr vert="eaVert"/>
          <a:lstStyle>
            <a:lvl5pPr>
              <a:defRPr/>
            </a:lvl5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dirty="0"/>
          </a:p>
        </p:txBody>
      </p:sp>
      <p:sp>
        <p:nvSpPr>
          <p:cNvPr id="4" name="Date Placeholder 3"/>
          <p:cNvSpPr>
            <a:spLocks noGrp="1"/>
          </p:cNvSpPr>
          <p:nvPr>
            <p:ph type="dt" sz="half" idx="10"/>
          </p:nvPr>
        </p:nvSpPr>
        <p:spPr/>
        <p:txBody>
          <a:bodyPr/>
          <a:lstStyle/>
          <a:p>
            <a:fld id="{52EFA616-C6AB-7146-8412-FC0859B27971}" type="datetimeFigureOut">
              <a:rPr lang="fr-FR" smtClean="0"/>
              <a:t>08/12/2015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F452D52-5591-8B46-B17D-A064820452AA}" type="slidenum">
              <a:rPr lang="fr-FR" smtClean="0"/>
              <a:t>‹N°›</a:t>
            </a:fld>
            <a:endParaRPr lang="fr-F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8" name="Snip Diagonal Corner Rectangle 7"/>
          <p:cNvSpPr/>
          <p:nvPr/>
        </p:nvSpPr>
        <p:spPr>
          <a:xfrm flipV="1">
            <a:off x="228600" y="228600"/>
            <a:ext cx="8686800" cy="6387352"/>
          </a:xfrm>
          <a:prstGeom prst="snip2DiagRect">
            <a:avLst>
              <a:gd name="adj1" fmla="val 0"/>
              <a:gd name="adj2" fmla="val 252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a:endParaRPr/>
          </a:p>
        </p:txBody>
      </p:sp>
      <p:sp>
        <p:nvSpPr>
          <p:cNvPr id="2" name="Vertical Title 1"/>
          <p:cNvSpPr>
            <a:spLocks noGrp="1"/>
          </p:cNvSpPr>
          <p:nvPr>
            <p:ph type="title" orient="vert"/>
          </p:nvPr>
        </p:nvSpPr>
        <p:spPr>
          <a:xfrm>
            <a:off x="7467600" y="838201"/>
            <a:ext cx="1219200" cy="5105400"/>
          </a:xfrm>
        </p:spPr>
        <p:txBody>
          <a:bodyPr vert="eaVert"/>
          <a:lstStyle/>
          <a:p>
            <a:r>
              <a:rPr lang="fr-CA" smtClean="0"/>
              <a:t>Cliquez et modifiez le titre</a:t>
            </a:r>
            <a:endParaRPr/>
          </a:p>
        </p:txBody>
      </p:sp>
      <p:sp>
        <p:nvSpPr>
          <p:cNvPr id="3" name="Vertical Text Placeholder 2"/>
          <p:cNvSpPr>
            <a:spLocks noGrp="1"/>
          </p:cNvSpPr>
          <p:nvPr>
            <p:ph type="body" orient="vert" idx="1"/>
          </p:nvPr>
        </p:nvSpPr>
        <p:spPr>
          <a:xfrm>
            <a:off x="779462" y="838201"/>
            <a:ext cx="6307138" cy="5105400"/>
          </a:xfrm>
        </p:spPr>
        <p:txBody>
          <a:bodyPr vert="eaVert"/>
          <a:lstStyle>
            <a:lvl5pPr>
              <a:defRPr/>
            </a:lvl5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dirty="0"/>
          </a:p>
        </p:txBody>
      </p:sp>
      <p:sp>
        <p:nvSpPr>
          <p:cNvPr id="4" name="Date Placeholder 3"/>
          <p:cNvSpPr>
            <a:spLocks noGrp="1"/>
          </p:cNvSpPr>
          <p:nvPr>
            <p:ph type="dt" sz="half" idx="10"/>
          </p:nvPr>
        </p:nvSpPr>
        <p:spPr/>
        <p:txBody>
          <a:bodyPr/>
          <a:lstStyle/>
          <a:p>
            <a:fld id="{52EFA616-C6AB-7146-8412-FC0859B27971}" type="datetimeFigureOut">
              <a:rPr lang="fr-FR" smtClean="0"/>
              <a:t>08/12/2015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F452D52-5591-8B46-B17D-A064820452AA}" type="slidenum">
              <a:rPr lang="fr-FR" smtClean="0"/>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9" name="Snip Diagonal Corner Rectangle 8"/>
          <p:cNvSpPr/>
          <p:nvPr/>
        </p:nvSpPr>
        <p:spPr>
          <a:xfrm flipV="1">
            <a:off x="228600" y="1707776"/>
            <a:ext cx="86868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a:endParaRPr/>
          </a:p>
        </p:txBody>
      </p:sp>
      <p:sp>
        <p:nvSpPr>
          <p:cNvPr id="10" name="Snip Diagonal Corner Rectangle 9"/>
          <p:cNvSpPr/>
          <p:nvPr/>
        </p:nvSpPr>
        <p:spPr>
          <a:xfrm flipV="1">
            <a:off x="228600" y="228598"/>
            <a:ext cx="86868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a:endParaRPr/>
          </a:p>
        </p:txBody>
      </p:sp>
      <p:sp>
        <p:nvSpPr>
          <p:cNvPr id="2" name="Title 1"/>
          <p:cNvSpPr>
            <a:spLocks noGrp="1"/>
          </p:cNvSpPr>
          <p:nvPr>
            <p:ph type="title"/>
          </p:nvPr>
        </p:nvSpPr>
        <p:spPr/>
        <p:txBody>
          <a:bodyPr/>
          <a:lstStyle/>
          <a:p>
            <a:r>
              <a:rPr lang="fr-CA" smtClean="0"/>
              <a:t>Cliquez et modifiez le titre</a:t>
            </a:r>
            <a:endParaRPr/>
          </a:p>
        </p:txBody>
      </p:sp>
      <p:sp>
        <p:nvSpPr>
          <p:cNvPr id="3" name="Content Placeholder 2"/>
          <p:cNvSpPr>
            <a:spLocks noGrp="1"/>
          </p:cNvSpPr>
          <p:nvPr>
            <p:ph idx="1"/>
          </p:nvPr>
        </p:nvSpPr>
        <p:spPr/>
        <p:txBody>
          <a:bodyPr/>
          <a:lstStyle>
            <a:lvl5pPr>
              <a:defRPr/>
            </a:lvl5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dirty="0"/>
          </a:p>
        </p:txBody>
      </p:sp>
      <p:sp>
        <p:nvSpPr>
          <p:cNvPr id="4" name="Date Placeholder 3"/>
          <p:cNvSpPr>
            <a:spLocks noGrp="1"/>
          </p:cNvSpPr>
          <p:nvPr>
            <p:ph type="dt" sz="half" idx="10"/>
          </p:nvPr>
        </p:nvSpPr>
        <p:spPr/>
        <p:txBody>
          <a:bodyPr/>
          <a:lstStyle/>
          <a:p>
            <a:fld id="{52EFA616-C6AB-7146-8412-FC0859B27971}" type="datetimeFigureOut">
              <a:rPr lang="fr-FR" smtClean="0"/>
              <a:t>08/12/2015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F452D52-5591-8B46-B17D-A064820452AA}" type="slidenum">
              <a:rPr lang="fr-FR" smtClean="0"/>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positive de titre avec image">
    <p:spTree>
      <p:nvGrpSpPr>
        <p:cNvPr id="1" name=""/>
        <p:cNvGrpSpPr/>
        <p:nvPr/>
      </p:nvGrpSpPr>
      <p:grpSpPr>
        <a:xfrm>
          <a:off x="0" y="0"/>
          <a:ext cx="0" cy="0"/>
          <a:chOff x="0" y="0"/>
          <a:chExt cx="0" cy="0"/>
        </a:xfrm>
      </p:grpSpPr>
      <p:grpSp>
        <p:nvGrpSpPr>
          <p:cNvPr id="6" name="Group 14"/>
          <p:cNvGrpSpPr/>
          <p:nvPr/>
        </p:nvGrpSpPr>
        <p:grpSpPr>
          <a:xfrm>
            <a:off x="-1" y="3379695"/>
            <a:ext cx="7543801" cy="2604247"/>
            <a:chOff x="-1" y="3379694"/>
            <a:chExt cx="7543801" cy="2604247"/>
          </a:xfrm>
        </p:grpSpPr>
        <p:grpSp>
          <p:nvGrpSpPr>
            <p:cNvPr id="9" name="Group 11"/>
            <p:cNvGrpSpPr/>
            <p:nvPr/>
          </p:nvGrpSpPr>
          <p:grpSpPr>
            <a:xfrm>
              <a:off x="-1" y="3379694"/>
              <a:ext cx="7543801" cy="2604247"/>
              <a:chOff x="-1" y="3379694"/>
              <a:chExt cx="7543801" cy="2604247"/>
            </a:xfrm>
          </p:grpSpPr>
          <p:sp>
            <p:nvSpPr>
              <p:cNvPr id="17" name="Snip Single Corner Rectangle 16"/>
              <p:cNvSpPr/>
              <p:nvPr/>
            </p:nvSpPr>
            <p:spPr>
              <a:xfrm flipV="1">
                <a:off x="-1" y="3393141"/>
                <a:ext cx="7543800" cy="2590800"/>
              </a:xfrm>
              <a:prstGeom prst="snip1Rect">
                <a:avLst>
                  <a:gd name="adj" fmla="val 737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8" name="Straight Connector 17"/>
              <p:cNvCxnSpPr/>
              <p:nvPr/>
            </p:nvCxnSpPr>
            <p:spPr>
              <a:xfrm>
                <a:off x="0" y="3379694"/>
                <a:ext cx="7543800" cy="237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16" name="Teardrop 15"/>
            <p:cNvSpPr/>
            <p:nvPr/>
          </p:nvSpPr>
          <p:spPr>
            <a:xfrm>
              <a:off x="6817659" y="3621741"/>
              <a:ext cx="394447" cy="394447"/>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1371600" y="3913281"/>
            <a:ext cx="5867400" cy="1470025"/>
          </a:xfrm>
        </p:spPr>
        <p:txBody>
          <a:bodyPr>
            <a:normAutofit/>
          </a:bodyPr>
          <a:lstStyle>
            <a:lvl1pPr algn="r">
              <a:defRPr sz="4600"/>
            </a:lvl1pPr>
          </a:lstStyle>
          <a:p>
            <a:r>
              <a:rPr lang="fr-CA" smtClean="0"/>
              <a:t>Cliquez et modifiez le titre</a:t>
            </a:r>
            <a:endParaRPr/>
          </a:p>
        </p:txBody>
      </p:sp>
      <p:sp>
        <p:nvSpPr>
          <p:cNvPr id="3" name="Subtitle 2"/>
          <p:cNvSpPr>
            <a:spLocks noGrp="1"/>
          </p:cNvSpPr>
          <p:nvPr>
            <p:ph type="subTitle" idx="1"/>
          </p:nvPr>
        </p:nvSpPr>
        <p:spPr>
          <a:xfrm>
            <a:off x="1371600" y="5396758"/>
            <a:ext cx="5867400" cy="573741"/>
          </a:xfrm>
        </p:spPr>
        <p:txBody>
          <a:bodyPr>
            <a:normAutofit/>
          </a:bodyPr>
          <a:lstStyle>
            <a:lvl1pPr marL="0" indent="0" algn="r">
              <a:spcBef>
                <a:spcPct val="0"/>
              </a:spcBef>
              <a:buNone/>
              <a:defRPr sz="1400">
                <a:solidFill>
                  <a:schemeClr val="tx1">
                    <a:lumMod val="90000"/>
                    <a:lumOff val="10000"/>
                  </a:schemeClr>
                </a:solidFill>
              </a:defRPr>
            </a:lvl1pPr>
            <a:lvl2pPr marL="457082" indent="0" algn="ctr">
              <a:buNone/>
              <a:defRPr>
                <a:solidFill>
                  <a:schemeClr val="tx1">
                    <a:tint val="75000"/>
                  </a:schemeClr>
                </a:solidFill>
              </a:defRPr>
            </a:lvl2pPr>
            <a:lvl3pPr marL="914165" indent="0" algn="ctr">
              <a:buNone/>
              <a:defRPr>
                <a:solidFill>
                  <a:schemeClr val="tx1">
                    <a:tint val="75000"/>
                  </a:schemeClr>
                </a:solidFill>
              </a:defRPr>
            </a:lvl3pPr>
            <a:lvl4pPr marL="1371250" indent="0" algn="ctr">
              <a:buNone/>
              <a:defRPr>
                <a:solidFill>
                  <a:schemeClr val="tx1">
                    <a:tint val="75000"/>
                  </a:schemeClr>
                </a:solidFill>
              </a:defRPr>
            </a:lvl4pPr>
            <a:lvl5pPr marL="1828332" indent="0" algn="ctr">
              <a:buNone/>
              <a:defRPr>
                <a:solidFill>
                  <a:schemeClr val="tx1">
                    <a:tint val="75000"/>
                  </a:schemeClr>
                </a:solidFill>
              </a:defRPr>
            </a:lvl5pPr>
            <a:lvl6pPr marL="2285415" indent="0" algn="ctr">
              <a:buNone/>
              <a:defRPr>
                <a:solidFill>
                  <a:schemeClr val="tx1">
                    <a:tint val="75000"/>
                  </a:schemeClr>
                </a:solidFill>
              </a:defRPr>
            </a:lvl6pPr>
            <a:lvl7pPr marL="2742500" indent="0" algn="ctr">
              <a:buNone/>
              <a:defRPr>
                <a:solidFill>
                  <a:schemeClr val="tx1">
                    <a:tint val="75000"/>
                  </a:schemeClr>
                </a:solidFill>
              </a:defRPr>
            </a:lvl7pPr>
            <a:lvl8pPr marL="3199580" indent="0" algn="ctr">
              <a:buNone/>
              <a:defRPr>
                <a:solidFill>
                  <a:schemeClr val="tx1">
                    <a:tint val="75000"/>
                  </a:schemeClr>
                </a:solidFill>
              </a:defRPr>
            </a:lvl8pPr>
            <a:lvl9pPr marL="3656665" indent="0" algn="ctr">
              <a:buNone/>
              <a:defRPr>
                <a:solidFill>
                  <a:schemeClr val="tx1">
                    <a:tint val="75000"/>
                  </a:schemeClr>
                </a:solidFill>
              </a:defRPr>
            </a:lvl9pPr>
          </a:lstStyle>
          <a:p>
            <a:r>
              <a:rPr lang="fr-CA" smtClean="0"/>
              <a:t>Cliquez pour modifier le style des sous-titres du masque</a:t>
            </a:r>
            <a:endParaRPr dirty="0"/>
          </a:p>
        </p:txBody>
      </p:sp>
      <p:sp>
        <p:nvSpPr>
          <p:cNvPr id="4" name="Date Placeholder 3"/>
          <p:cNvSpPr>
            <a:spLocks noGrp="1"/>
          </p:cNvSpPr>
          <p:nvPr>
            <p:ph type="dt" sz="half" idx="10"/>
          </p:nvPr>
        </p:nvSpPr>
        <p:spPr>
          <a:xfrm rot="16200000">
            <a:off x="-734076" y="4503742"/>
            <a:ext cx="2057400" cy="365125"/>
          </a:xfrm>
        </p:spPr>
        <p:txBody>
          <a:bodyPr lIns="91416" tIns="0" bIns="0" anchor="b" anchorCtr="0"/>
          <a:lstStyle>
            <a:lvl1pPr>
              <a:defRPr sz="1400" b="1">
                <a:solidFill>
                  <a:schemeClr val="bg1">
                    <a:lumMod val="50000"/>
                  </a:schemeClr>
                </a:solidFill>
              </a:defRPr>
            </a:lvl1pPr>
          </a:lstStyle>
          <a:p>
            <a:fld id="{52EFA616-C6AB-7146-8412-FC0859B27971}" type="datetimeFigureOut">
              <a:rPr lang="fr-FR" smtClean="0"/>
              <a:t>08/12/2015</a:t>
            </a:fld>
            <a:endParaRPr lang="fr-FR"/>
          </a:p>
        </p:txBody>
      </p:sp>
      <p:sp>
        <p:nvSpPr>
          <p:cNvPr id="5" name="Footer Placeholder 4"/>
          <p:cNvSpPr>
            <a:spLocks noGrp="1"/>
          </p:cNvSpPr>
          <p:nvPr>
            <p:ph type="ftr" sz="quarter" idx="11"/>
          </p:nvPr>
        </p:nvSpPr>
        <p:spPr>
          <a:xfrm rot="16200000">
            <a:off x="-356811" y="4503742"/>
            <a:ext cx="2057397" cy="365125"/>
          </a:xfrm>
        </p:spPr>
        <p:txBody>
          <a:bodyPr lIns="91416" tIns="0" bIns="0" anchor="t" anchorCtr="0"/>
          <a:lstStyle>
            <a:lvl1pPr algn="l">
              <a:defRPr b="1">
                <a:solidFill>
                  <a:schemeClr val="bg1">
                    <a:lumMod val="75000"/>
                  </a:schemeClr>
                </a:solidFill>
              </a:defRPr>
            </a:lvl1pPr>
          </a:lstStyle>
          <a:p>
            <a:endParaRPr lang="fr-FR"/>
          </a:p>
        </p:txBody>
      </p:sp>
      <p:sp>
        <p:nvSpPr>
          <p:cNvPr id="12" name="Picture Placeholder 11"/>
          <p:cNvSpPr>
            <a:spLocks noGrp="1"/>
          </p:cNvSpPr>
          <p:nvPr>
            <p:ph type="pic" sz="quarter" idx="12"/>
          </p:nvPr>
        </p:nvSpPr>
        <p:spPr>
          <a:xfrm>
            <a:off x="0" y="676835"/>
            <a:ext cx="7543800" cy="2587752"/>
          </a:xfrm>
          <a:effectLst>
            <a:outerShdw blurRad="50800" dist="63500" dir="2700000" algn="tl" rotWithShape="0">
              <a:prstClr val="black">
                <a:alpha val="50000"/>
              </a:prstClr>
            </a:outerShdw>
          </a:effectLst>
        </p:spPr>
        <p:txBody>
          <a:bodyPr>
            <a:normAutofit/>
          </a:bodyPr>
          <a:lstStyle>
            <a:lvl1pPr marL="0" indent="0">
              <a:buNone/>
              <a:defRPr sz="1800"/>
            </a:lvl1pPr>
          </a:lstStyle>
          <a:p>
            <a:r>
              <a:rPr lang="fr-CA" smtClean="0"/>
              <a:t>Faire glisser l'image vers l'espace réservé ou cliquer sur l'icône pour l'ajouter</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grpSp>
        <p:nvGrpSpPr>
          <p:cNvPr id="6" name="Group 6"/>
          <p:cNvGrpSpPr/>
          <p:nvPr/>
        </p:nvGrpSpPr>
        <p:grpSpPr>
          <a:xfrm flipH="1">
            <a:off x="1600204" y="2126877"/>
            <a:ext cx="7543801" cy="2604247"/>
            <a:chOff x="-1" y="3379694"/>
            <a:chExt cx="7543801" cy="2604247"/>
          </a:xfrm>
        </p:grpSpPr>
        <p:grpSp>
          <p:nvGrpSpPr>
            <p:cNvPr id="7" name="Group 11"/>
            <p:cNvGrpSpPr/>
            <p:nvPr/>
          </p:nvGrpSpPr>
          <p:grpSpPr>
            <a:xfrm>
              <a:off x="-1" y="3379694"/>
              <a:ext cx="7543801" cy="2604247"/>
              <a:chOff x="-1" y="3379694"/>
              <a:chExt cx="7543801" cy="2604247"/>
            </a:xfrm>
          </p:grpSpPr>
          <p:sp>
            <p:nvSpPr>
              <p:cNvPr id="10" name="Snip Single Corner Rectangle 9"/>
              <p:cNvSpPr/>
              <p:nvPr/>
            </p:nvSpPr>
            <p:spPr>
              <a:xfrm flipV="1">
                <a:off x="-1" y="3393141"/>
                <a:ext cx="7543800" cy="2590800"/>
              </a:xfrm>
              <a:prstGeom prst="snip1Rect">
                <a:avLst>
                  <a:gd name="adj" fmla="val 737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11" name="Straight Connector 10"/>
              <p:cNvCxnSpPr/>
              <p:nvPr/>
            </p:nvCxnSpPr>
            <p:spPr>
              <a:xfrm>
                <a:off x="0" y="3379694"/>
                <a:ext cx="7543800" cy="2377"/>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9" name="Teardrop 8"/>
            <p:cNvSpPr/>
            <p:nvPr/>
          </p:nvSpPr>
          <p:spPr>
            <a:xfrm flipH="1">
              <a:off x="228599" y="3621741"/>
              <a:ext cx="394447" cy="394447"/>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1736105" y="2653553"/>
            <a:ext cx="5870448" cy="1472184"/>
          </a:xfrm>
        </p:spPr>
        <p:txBody>
          <a:bodyPr vert="horz" lIns="91416" tIns="45709" rIns="91416" bIns="45709" rtlCol="0" anchor="b" anchorCtr="0">
            <a:normAutofit/>
          </a:bodyPr>
          <a:lstStyle>
            <a:lvl1pPr algn="l" defTabSz="914165" rtl="0" eaLnBrk="1" latinLnBrk="0" hangingPunct="1">
              <a:spcBef>
                <a:spcPct val="0"/>
              </a:spcBef>
              <a:buNone/>
              <a:defRPr sz="4600" kern="1200">
                <a:solidFill>
                  <a:schemeClr val="tx1">
                    <a:lumMod val="90000"/>
                    <a:lumOff val="10000"/>
                  </a:schemeClr>
                </a:solidFill>
                <a:latin typeface="+mj-lt"/>
                <a:ea typeface="+mj-ea"/>
                <a:cs typeface="+mj-cs"/>
              </a:defRPr>
            </a:lvl1pPr>
          </a:lstStyle>
          <a:p>
            <a:r>
              <a:rPr lang="fr-CA" smtClean="0"/>
              <a:t>Cliquez et modifiez le titre</a:t>
            </a:r>
            <a:endParaRPr/>
          </a:p>
        </p:txBody>
      </p:sp>
      <p:sp>
        <p:nvSpPr>
          <p:cNvPr id="3" name="Text Placeholder 2"/>
          <p:cNvSpPr>
            <a:spLocks noGrp="1"/>
          </p:cNvSpPr>
          <p:nvPr>
            <p:ph type="body" idx="1"/>
          </p:nvPr>
        </p:nvSpPr>
        <p:spPr>
          <a:xfrm>
            <a:off x="1736105" y="4134881"/>
            <a:ext cx="5870448" cy="576072"/>
          </a:xfrm>
        </p:spPr>
        <p:txBody>
          <a:bodyPr vert="horz" lIns="91416" tIns="45709" rIns="91416" bIns="45709" rtlCol="0">
            <a:normAutofit/>
          </a:bodyPr>
          <a:lstStyle>
            <a:lvl1pPr marL="0" indent="0" algn="l" defTabSz="914165" rtl="0" eaLnBrk="1" latinLnBrk="0" hangingPunct="1">
              <a:spcBef>
                <a:spcPts val="0"/>
              </a:spcBef>
              <a:buClr>
                <a:schemeClr val="accent1"/>
              </a:buClr>
              <a:buSzPct val="90000"/>
              <a:buFont typeface="Wingdings 2" pitchFamily="18" charset="2"/>
              <a:buNone/>
              <a:defRPr sz="1400" kern="1200">
                <a:solidFill>
                  <a:schemeClr val="tx1">
                    <a:lumMod val="90000"/>
                    <a:lumOff val="10000"/>
                  </a:schemeClr>
                </a:solidFill>
                <a:latin typeface="+mn-lt"/>
                <a:ea typeface="+mn-ea"/>
                <a:cs typeface="+mn-cs"/>
              </a:defRPr>
            </a:lvl1pPr>
            <a:lvl2pPr marL="457082" indent="0">
              <a:buNone/>
              <a:defRPr sz="1800">
                <a:solidFill>
                  <a:schemeClr val="tx1">
                    <a:tint val="75000"/>
                  </a:schemeClr>
                </a:solidFill>
              </a:defRPr>
            </a:lvl2pPr>
            <a:lvl3pPr marL="914165" indent="0">
              <a:buNone/>
              <a:defRPr sz="1600">
                <a:solidFill>
                  <a:schemeClr val="tx1">
                    <a:tint val="75000"/>
                  </a:schemeClr>
                </a:solidFill>
              </a:defRPr>
            </a:lvl3pPr>
            <a:lvl4pPr marL="1371250" indent="0">
              <a:buNone/>
              <a:defRPr sz="1400">
                <a:solidFill>
                  <a:schemeClr val="tx1">
                    <a:tint val="75000"/>
                  </a:schemeClr>
                </a:solidFill>
              </a:defRPr>
            </a:lvl4pPr>
            <a:lvl5pPr marL="1828332" indent="0">
              <a:buNone/>
              <a:defRPr sz="1400">
                <a:solidFill>
                  <a:schemeClr val="tx1">
                    <a:tint val="75000"/>
                  </a:schemeClr>
                </a:solidFill>
              </a:defRPr>
            </a:lvl5pPr>
            <a:lvl6pPr marL="2285415" indent="0">
              <a:buNone/>
              <a:defRPr sz="1400">
                <a:solidFill>
                  <a:schemeClr val="tx1">
                    <a:tint val="75000"/>
                  </a:schemeClr>
                </a:solidFill>
              </a:defRPr>
            </a:lvl6pPr>
            <a:lvl7pPr marL="2742500" indent="0">
              <a:buNone/>
              <a:defRPr sz="1400">
                <a:solidFill>
                  <a:schemeClr val="tx1">
                    <a:tint val="75000"/>
                  </a:schemeClr>
                </a:solidFill>
              </a:defRPr>
            </a:lvl7pPr>
            <a:lvl8pPr marL="3199580" indent="0">
              <a:buNone/>
              <a:defRPr sz="1400">
                <a:solidFill>
                  <a:schemeClr val="tx1">
                    <a:tint val="75000"/>
                  </a:schemeClr>
                </a:solidFill>
              </a:defRPr>
            </a:lvl8pPr>
            <a:lvl9pPr marL="3656665" indent="0">
              <a:buNone/>
              <a:defRPr sz="1400">
                <a:solidFill>
                  <a:schemeClr val="tx1">
                    <a:tint val="75000"/>
                  </a:schemeClr>
                </a:solidFill>
              </a:defRPr>
            </a:lvl9pPr>
          </a:lstStyle>
          <a:p>
            <a:pPr lvl="0"/>
            <a:r>
              <a:rPr lang="fr-CA" smtClean="0"/>
              <a:t>Cliquez pour modifier les styles du texte du masque</a:t>
            </a:r>
          </a:p>
        </p:txBody>
      </p:sp>
      <p:sp>
        <p:nvSpPr>
          <p:cNvPr id="5" name="Footer Placeholder 4"/>
          <p:cNvSpPr>
            <a:spLocks noGrp="1"/>
          </p:cNvSpPr>
          <p:nvPr>
            <p:ph type="ftr" sz="quarter" idx="11"/>
          </p:nvPr>
        </p:nvSpPr>
        <p:spPr>
          <a:xfrm rot="16200000">
            <a:off x="8033595" y="3475042"/>
            <a:ext cx="1828801" cy="365125"/>
          </a:xfrm>
        </p:spPr>
        <p:txBody>
          <a:bodyPr vert="horz" lIns="91416" tIns="0" rIns="91416" bIns="0" rtlCol="0" anchor="t" anchorCtr="0"/>
          <a:lstStyle>
            <a:lvl1pPr marL="0" algn="l" defTabSz="914165" rtl="0" eaLnBrk="1" latinLnBrk="0" hangingPunct="1">
              <a:defRPr sz="1100" b="1" kern="1200">
                <a:solidFill>
                  <a:schemeClr val="bg1">
                    <a:lumMod val="75000"/>
                  </a:schemeClr>
                </a:solidFill>
                <a:latin typeface="+mn-lt"/>
                <a:ea typeface="+mn-ea"/>
                <a:cs typeface="+mn-cs"/>
              </a:defRPr>
            </a:lvl1pPr>
          </a:lstStyle>
          <a:p>
            <a:endParaRPr lang="fr-FR"/>
          </a:p>
        </p:txBody>
      </p:sp>
      <p:sp>
        <p:nvSpPr>
          <p:cNvPr id="4" name="Date Placeholder 3"/>
          <p:cNvSpPr>
            <a:spLocks noGrp="1"/>
          </p:cNvSpPr>
          <p:nvPr>
            <p:ph type="dt" sz="half" idx="10"/>
          </p:nvPr>
        </p:nvSpPr>
        <p:spPr>
          <a:xfrm rot="16200000">
            <a:off x="7658009" y="3475042"/>
            <a:ext cx="1828800" cy="365125"/>
          </a:xfrm>
        </p:spPr>
        <p:txBody>
          <a:bodyPr vert="horz" lIns="91416" tIns="0" rIns="91416" bIns="0" rtlCol="0" anchor="b" anchorCtr="0"/>
          <a:lstStyle>
            <a:lvl1pPr marL="0" algn="l" defTabSz="914165" rtl="0" eaLnBrk="1" latinLnBrk="0" hangingPunct="1">
              <a:defRPr sz="1400" b="1" kern="1200">
                <a:solidFill>
                  <a:schemeClr val="bg1">
                    <a:lumMod val="50000"/>
                  </a:schemeClr>
                </a:solidFill>
                <a:latin typeface="+mn-lt"/>
                <a:ea typeface="+mn-ea"/>
                <a:cs typeface="+mn-cs"/>
              </a:defRPr>
            </a:lvl1pPr>
          </a:lstStyle>
          <a:p>
            <a:fld id="{52EFA616-C6AB-7146-8412-FC0859B27971}" type="datetimeFigureOut">
              <a:rPr lang="fr-FR" smtClean="0"/>
              <a:t>08/12/2015</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11" name="Snip Diagonal Corner Rectangle 10"/>
          <p:cNvSpPr/>
          <p:nvPr/>
        </p:nvSpPr>
        <p:spPr>
          <a:xfrm flipV="1">
            <a:off x="228600" y="1707776"/>
            <a:ext cx="86868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a:endParaRPr/>
          </a:p>
        </p:txBody>
      </p:sp>
      <p:sp>
        <p:nvSpPr>
          <p:cNvPr id="12" name="Snip Diagonal Corner Rectangle 11"/>
          <p:cNvSpPr/>
          <p:nvPr/>
        </p:nvSpPr>
        <p:spPr>
          <a:xfrm flipV="1">
            <a:off x="228600" y="228598"/>
            <a:ext cx="86868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a:endParaRPr/>
          </a:p>
        </p:txBody>
      </p:sp>
      <p:sp>
        <p:nvSpPr>
          <p:cNvPr id="2" name="Title 1"/>
          <p:cNvSpPr>
            <a:spLocks noGrp="1"/>
          </p:cNvSpPr>
          <p:nvPr>
            <p:ph type="title"/>
          </p:nvPr>
        </p:nvSpPr>
        <p:spPr>
          <a:xfrm>
            <a:off x="779464" y="295833"/>
            <a:ext cx="7583488" cy="1143000"/>
          </a:xfrm>
        </p:spPr>
        <p:txBody>
          <a:bodyPr/>
          <a:lstStyle/>
          <a:p>
            <a:r>
              <a:rPr lang="fr-CA" smtClean="0"/>
              <a:t>Cliquez et modifiez le titre</a:t>
            </a:r>
            <a:endParaRPr/>
          </a:p>
        </p:txBody>
      </p:sp>
      <p:sp>
        <p:nvSpPr>
          <p:cNvPr id="3" name="Content Placeholder 2"/>
          <p:cNvSpPr>
            <a:spLocks noGrp="1"/>
          </p:cNvSpPr>
          <p:nvPr>
            <p:ph sz="half" idx="1"/>
          </p:nvPr>
        </p:nvSpPr>
        <p:spPr>
          <a:xfrm>
            <a:off x="779461" y="1981201"/>
            <a:ext cx="3657600" cy="3975100"/>
          </a:xfrm>
        </p:spPr>
        <p:txBody>
          <a:bodyPr>
            <a:normAutofit/>
          </a:bodyPr>
          <a:lstStyle>
            <a:lvl1pPr>
              <a:defRPr sz="2200"/>
            </a:lvl1pPr>
            <a:lvl2pPr>
              <a:defRPr sz="2000"/>
            </a:lvl2pPr>
            <a:lvl3pPr>
              <a:defRPr sz="1800"/>
            </a:lvl3pPr>
            <a:lvl4pPr>
              <a:defRPr sz="1800"/>
            </a:lvl4pPr>
            <a:lvl5pPr>
              <a:defRPr sz="1800"/>
            </a:lvl5pPr>
            <a:lvl6pPr marL="2055288" indent="-344399">
              <a:defRPr sz="1800"/>
            </a:lvl6pPr>
            <a:lvl7pPr marL="2055288" indent="-344399">
              <a:defRPr sz="1800"/>
            </a:lvl7pPr>
            <a:lvl8pPr marL="2055288" indent="-344399">
              <a:defRPr sz="1800"/>
            </a:lvl8pPr>
            <a:lvl9pPr marL="2055288" indent="-344399">
              <a:defRPr sz="18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dirty="0"/>
          </a:p>
        </p:txBody>
      </p:sp>
      <p:sp>
        <p:nvSpPr>
          <p:cNvPr id="4" name="Content Placeholder 3"/>
          <p:cNvSpPr>
            <a:spLocks noGrp="1"/>
          </p:cNvSpPr>
          <p:nvPr>
            <p:ph sz="half" idx="2"/>
          </p:nvPr>
        </p:nvSpPr>
        <p:spPr>
          <a:xfrm>
            <a:off x="4705351" y="1981201"/>
            <a:ext cx="3657600" cy="3975100"/>
          </a:xfrm>
        </p:spPr>
        <p:txBody>
          <a:bodyPr>
            <a:normAutofit/>
          </a:bodyPr>
          <a:lstStyle>
            <a:lvl1pPr>
              <a:defRPr sz="2200"/>
            </a:lvl1pPr>
            <a:lvl2pPr>
              <a:defRPr sz="2000"/>
            </a:lvl2pPr>
            <a:lvl3pPr>
              <a:defRPr sz="1800"/>
            </a:lvl3pPr>
            <a:lvl4pPr>
              <a:defRPr sz="1800"/>
            </a:lvl4pPr>
            <a:lvl5pPr>
              <a:defRPr sz="1800"/>
            </a:lvl5pPr>
            <a:lvl6pPr marL="1945777" indent="-344399">
              <a:defRPr sz="1800"/>
            </a:lvl6pPr>
            <a:lvl7pPr marL="1945777" indent="-344399">
              <a:defRPr sz="1800"/>
            </a:lvl7pPr>
            <a:lvl8pPr marL="1945777" indent="-344399">
              <a:defRPr sz="1800"/>
            </a:lvl8pPr>
            <a:lvl9pPr marL="1945777" indent="-344399">
              <a:defRPr sz="18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dirty="0"/>
          </a:p>
        </p:txBody>
      </p:sp>
      <p:sp>
        <p:nvSpPr>
          <p:cNvPr id="5" name="Date Placeholder 4"/>
          <p:cNvSpPr>
            <a:spLocks noGrp="1"/>
          </p:cNvSpPr>
          <p:nvPr>
            <p:ph type="dt" sz="half" idx="10"/>
          </p:nvPr>
        </p:nvSpPr>
        <p:spPr/>
        <p:txBody>
          <a:bodyPr/>
          <a:lstStyle/>
          <a:p>
            <a:fld id="{52EFA616-C6AB-7146-8412-FC0859B27971}" type="datetimeFigureOut">
              <a:rPr lang="fr-FR" smtClean="0"/>
              <a:t>08/12/2015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F452D52-5591-8B46-B17D-A064820452AA}" type="slidenum">
              <a:rPr lang="fr-FR" smtClean="0"/>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2" name="Snip Diagonal Corner Rectangle 11"/>
          <p:cNvSpPr/>
          <p:nvPr/>
        </p:nvSpPr>
        <p:spPr>
          <a:xfrm flipV="1">
            <a:off x="228600" y="1707776"/>
            <a:ext cx="86868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a:endParaRPr/>
          </a:p>
        </p:txBody>
      </p:sp>
      <p:sp>
        <p:nvSpPr>
          <p:cNvPr id="13" name="Snip Diagonal Corner Rectangle 12"/>
          <p:cNvSpPr/>
          <p:nvPr/>
        </p:nvSpPr>
        <p:spPr>
          <a:xfrm flipV="1">
            <a:off x="228600" y="228598"/>
            <a:ext cx="86868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a:endParaRPr/>
          </a:p>
        </p:txBody>
      </p:sp>
      <p:sp>
        <p:nvSpPr>
          <p:cNvPr id="2" name="Title 1"/>
          <p:cNvSpPr>
            <a:spLocks noGrp="1"/>
          </p:cNvSpPr>
          <p:nvPr>
            <p:ph type="title"/>
          </p:nvPr>
        </p:nvSpPr>
        <p:spPr>
          <a:xfrm>
            <a:off x="779464" y="295833"/>
            <a:ext cx="7583488" cy="1143000"/>
          </a:xfrm>
        </p:spPr>
        <p:txBody>
          <a:bodyPr/>
          <a:lstStyle>
            <a:lvl1pPr>
              <a:defRPr/>
            </a:lvl1pPr>
          </a:lstStyle>
          <a:p>
            <a:r>
              <a:rPr lang="fr-CA" smtClean="0"/>
              <a:t>Cliquez et modifiez le titre</a:t>
            </a:r>
            <a:endParaRPr/>
          </a:p>
        </p:txBody>
      </p:sp>
      <p:sp>
        <p:nvSpPr>
          <p:cNvPr id="3" name="Text Placeholder 2"/>
          <p:cNvSpPr>
            <a:spLocks noGrp="1"/>
          </p:cNvSpPr>
          <p:nvPr>
            <p:ph type="body" idx="1"/>
          </p:nvPr>
        </p:nvSpPr>
        <p:spPr>
          <a:xfrm>
            <a:off x="779463" y="1852426"/>
            <a:ext cx="3657600" cy="868362"/>
          </a:xfrm>
        </p:spPr>
        <p:txBody>
          <a:bodyPr anchor="ctr" anchorCtr="0">
            <a:noAutofit/>
          </a:bodyPr>
          <a:lstStyle>
            <a:lvl1pPr marL="0" indent="0" algn="ctr">
              <a:spcBef>
                <a:spcPct val="0"/>
              </a:spcBef>
              <a:buNone/>
              <a:defRPr sz="2600" b="1">
                <a:solidFill>
                  <a:schemeClr val="accent1"/>
                </a:solidFill>
              </a:defRPr>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fr-CA" smtClean="0"/>
              <a:t>Cliquez pour modifier les styles du texte du masque</a:t>
            </a:r>
          </a:p>
        </p:txBody>
      </p:sp>
      <p:sp>
        <p:nvSpPr>
          <p:cNvPr id="4" name="Content Placeholder 3"/>
          <p:cNvSpPr>
            <a:spLocks noGrp="1"/>
          </p:cNvSpPr>
          <p:nvPr>
            <p:ph sz="half" idx="2"/>
          </p:nvPr>
        </p:nvSpPr>
        <p:spPr>
          <a:xfrm>
            <a:off x="779463" y="2743200"/>
            <a:ext cx="3657600" cy="3213100"/>
          </a:xfrm>
        </p:spPr>
        <p:txBody>
          <a:bodyPr>
            <a:normAutofit/>
          </a:bodyPr>
          <a:lstStyle>
            <a:lvl1pPr>
              <a:defRPr sz="2000"/>
            </a:lvl1pPr>
            <a:lvl2pPr>
              <a:defRPr sz="1800"/>
            </a:lvl2pPr>
            <a:lvl3pPr>
              <a:defRPr sz="1800"/>
            </a:lvl3pPr>
            <a:lvl4pPr>
              <a:defRPr sz="1800"/>
            </a:lvl4pPr>
            <a:lvl5pPr>
              <a:defRPr sz="1800"/>
            </a:lvl5pPr>
            <a:lvl6pPr marL="2055288" indent="-344399">
              <a:defRPr sz="1800"/>
            </a:lvl6pPr>
            <a:lvl7pPr marL="2055288" indent="-344399">
              <a:defRPr sz="1800"/>
            </a:lvl7pPr>
            <a:lvl8pPr marL="2055288" indent="-344399">
              <a:defRPr sz="1800"/>
            </a:lvl8pPr>
            <a:lvl9pPr marL="2055288" indent="-344399">
              <a:defRPr sz="18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dirty="0"/>
          </a:p>
        </p:txBody>
      </p:sp>
      <p:sp>
        <p:nvSpPr>
          <p:cNvPr id="5" name="Text Placeholder 4"/>
          <p:cNvSpPr>
            <a:spLocks noGrp="1"/>
          </p:cNvSpPr>
          <p:nvPr>
            <p:ph type="body" sz="quarter" idx="3"/>
          </p:nvPr>
        </p:nvSpPr>
        <p:spPr>
          <a:xfrm>
            <a:off x="4705351" y="1852426"/>
            <a:ext cx="3657600" cy="868362"/>
          </a:xfrm>
        </p:spPr>
        <p:txBody>
          <a:bodyPr anchor="ctr" anchorCtr="0">
            <a:noAutofit/>
          </a:bodyPr>
          <a:lstStyle>
            <a:lvl1pPr marL="0" indent="0" algn="ctr">
              <a:spcBef>
                <a:spcPct val="0"/>
              </a:spcBef>
              <a:buNone/>
              <a:defRPr sz="2600" b="1">
                <a:solidFill>
                  <a:schemeClr val="accent1"/>
                </a:solidFill>
              </a:defRPr>
            </a:lvl1pPr>
            <a:lvl2pPr marL="457082" indent="0">
              <a:buNone/>
              <a:defRPr sz="2000" b="1"/>
            </a:lvl2pPr>
            <a:lvl3pPr marL="914165" indent="0">
              <a:buNone/>
              <a:defRPr sz="1800" b="1"/>
            </a:lvl3pPr>
            <a:lvl4pPr marL="1371250" indent="0">
              <a:buNone/>
              <a:defRPr sz="1600" b="1"/>
            </a:lvl4pPr>
            <a:lvl5pPr marL="1828332" indent="0">
              <a:buNone/>
              <a:defRPr sz="1600" b="1"/>
            </a:lvl5pPr>
            <a:lvl6pPr marL="2285415" indent="0">
              <a:buNone/>
              <a:defRPr sz="1600" b="1"/>
            </a:lvl6pPr>
            <a:lvl7pPr marL="2742500" indent="0">
              <a:buNone/>
              <a:defRPr sz="1600" b="1"/>
            </a:lvl7pPr>
            <a:lvl8pPr marL="3199580" indent="0">
              <a:buNone/>
              <a:defRPr sz="1600" b="1"/>
            </a:lvl8pPr>
            <a:lvl9pPr marL="3656665" indent="0">
              <a:buNone/>
              <a:defRPr sz="1600" b="1"/>
            </a:lvl9pPr>
          </a:lstStyle>
          <a:p>
            <a:pPr lvl="0"/>
            <a:r>
              <a:rPr lang="fr-CA" smtClean="0"/>
              <a:t>Cliquez pour modifier les styles du texte du masque</a:t>
            </a:r>
          </a:p>
        </p:txBody>
      </p:sp>
      <p:sp>
        <p:nvSpPr>
          <p:cNvPr id="6" name="Content Placeholder 5"/>
          <p:cNvSpPr>
            <a:spLocks noGrp="1"/>
          </p:cNvSpPr>
          <p:nvPr>
            <p:ph sz="quarter" idx="4"/>
          </p:nvPr>
        </p:nvSpPr>
        <p:spPr>
          <a:xfrm>
            <a:off x="4705351" y="2743200"/>
            <a:ext cx="3657600" cy="3213100"/>
          </a:xfrm>
        </p:spPr>
        <p:txBody>
          <a:bodyPr>
            <a:normAutofit/>
          </a:bodyPr>
          <a:lstStyle>
            <a:lvl1pPr>
              <a:defRPr sz="2000"/>
            </a:lvl1pPr>
            <a:lvl2pPr>
              <a:defRPr sz="1800"/>
            </a:lvl2pPr>
            <a:lvl3pPr>
              <a:defRPr sz="1800"/>
            </a:lvl3pPr>
            <a:lvl4pPr>
              <a:defRPr sz="1800"/>
            </a:lvl4pPr>
            <a:lvl5pPr>
              <a:defRPr sz="1800"/>
            </a:lvl5pPr>
            <a:lvl6pPr marL="2055288" indent="-344399">
              <a:defRPr sz="1800"/>
            </a:lvl6pPr>
            <a:lvl7pPr marL="2055288" indent="-344399">
              <a:defRPr sz="1800"/>
            </a:lvl7pPr>
            <a:lvl8pPr marL="2055288" indent="-344399">
              <a:defRPr sz="1800"/>
            </a:lvl8pPr>
            <a:lvl9pPr marL="2055288" indent="-344399">
              <a:defRPr sz="18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dirty="0"/>
          </a:p>
        </p:txBody>
      </p:sp>
      <p:sp>
        <p:nvSpPr>
          <p:cNvPr id="7" name="Date Placeholder 6"/>
          <p:cNvSpPr>
            <a:spLocks noGrp="1"/>
          </p:cNvSpPr>
          <p:nvPr>
            <p:ph type="dt" sz="half" idx="10"/>
          </p:nvPr>
        </p:nvSpPr>
        <p:spPr/>
        <p:txBody>
          <a:bodyPr/>
          <a:lstStyle/>
          <a:p>
            <a:fld id="{52EFA616-C6AB-7146-8412-FC0859B27971}" type="datetimeFigureOut">
              <a:rPr lang="fr-FR" smtClean="0"/>
              <a:t>08/12/2015</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7F452D52-5591-8B46-B17D-A064820452AA}" type="slidenum">
              <a:rPr lang="fr-FR" smtClean="0"/>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9" name="Snip Diagonal Corner Rectangle 8"/>
          <p:cNvSpPr/>
          <p:nvPr/>
        </p:nvSpPr>
        <p:spPr>
          <a:xfrm flipV="1">
            <a:off x="228600" y="1707776"/>
            <a:ext cx="8686800" cy="4908176"/>
          </a:xfrm>
          <a:prstGeom prst="snip2DiagRect">
            <a:avLst>
              <a:gd name="adj1" fmla="val 0"/>
              <a:gd name="adj2" fmla="val 4003"/>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a:endParaRPr/>
          </a:p>
        </p:txBody>
      </p:sp>
      <p:sp>
        <p:nvSpPr>
          <p:cNvPr id="10" name="Snip Diagonal Corner Rectangle 9"/>
          <p:cNvSpPr/>
          <p:nvPr/>
        </p:nvSpPr>
        <p:spPr>
          <a:xfrm flipV="1">
            <a:off x="228600" y="228598"/>
            <a:ext cx="8686800" cy="1277473"/>
          </a:xfrm>
          <a:prstGeom prst="snip2DiagRect">
            <a:avLst>
              <a:gd name="adj1" fmla="val 0"/>
              <a:gd name="adj2" fmla="val 1167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a:endParaRPr/>
          </a:p>
        </p:txBody>
      </p:sp>
      <p:sp>
        <p:nvSpPr>
          <p:cNvPr id="2" name="Title 1"/>
          <p:cNvSpPr>
            <a:spLocks noGrp="1"/>
          </p:cNvSpPr>
          <p:nvPr>
            <p:ph type="title"/>
          </p:nvPr>
        </p:nvSpPr>
        <p:spPr/>
        <p:txBody>
          <a:bodyPr/>
          <a:lstStyle/>
          <a:p>
            <a:r>
              <a:rPr lang="fr-CA" smtClean="0"/>
              <a:t>Cliquez et modifiez le titre</a:t>
            </a:r>
            <a:endParaRPr/>
          </a:p>
        </p:txBody>
      </p:sp>
      <p:sp>
        <p:nvSpPr>
          <p:cNvPr id="3" name="Date Placeholder 2"/>
          <p:cNvSpPr>
            <a:spLocks noGrp="1"/>
          </p:cNvSpPr>
          <p:nvPr>
            <p:ph type="dt" sz="half" idx="10"/>
          </p:nvPr>
        </p:nvSpPr>
        <p:spPr/>
        <p:txBody>
          <a:bodyPr/>
          <a:lstStyle/>
          <a:p>
            <a:fld id="{52EFA616-C6AB-7146-8412-FC0859B27971}" type="datetimeFigureOut">
              <a:rPr lang="fr-FR" smtClean="0"/>
              <a:t>08/12/2015</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7F452D52-5591-8B46-B17D-A064820452AA}" type="slidenum">
              <a:rPr lang="fr-FR" smtClean="0"/>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6" name="Snip Diagonal Corner Rectangle 5"/>
          <p:cNvSpPr/>
          <p:nvPr/>
        </p:nvSpPr>
        <p:spPr>
          <a:xfrm flipV="1">
            <a:off x="228600" y="228600"/>
            <a:ext cx="8686800" cy="6387352"/>
          </a:xfrm>
          <a:prstGeom prst="snip2DiagRect">
            <a:avLst>
              <a:gd name="adj1" fmla="val 0"/>
              <a:gd name="adj2" fmla="val 2529"/>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a:endParaRPr/>
          </a:p>
        </p:txBody>
      </p:sp>
      <p:sp>
        <p:nvSpPr>
          <p:cNvPr id="2" name="Date Placeholder 1"/>
          <p:cNvSpPr>
            <a:spLocks noGrp="1"/>
          </p:cNvSpPr>
          <p:nvPr>
            <p:ph type="dt" sz="half" idx="10"/>
          </p:nvPr>
        </p:nvSpPr>
        <p:spPr/>
        <p:txBody>
          <a:bodyPr/>
          <a:lstStyle/>
          <a:p>
            <a:fld id="{52EFA616-C6AB-7146-8412-FC0859B27971}" type="datetimeFigureOut">
              <a:rPr lang="fr-FR" smtClean="0"/>
              <a:t>08/12/2015</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7F452D52-5591-8B46-B17D-A064820452AA}" type="slidenum">
              <a:rPr lang="fr-FR" smtClean="0"/>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grpSp>
        <p:nvGrpSpPr>
          <p:cNvPr id="11" name="Group 11"/>
          <p:cNvGrpSpPr/>
          <p:nvPr/>
        </p:nvGrpSpPr>
        <p:grpSpPr>
          <a:xfrm>
            <a:off x="228600" y="228600"/>
            <a:ext cx="4251960" cy="6387352"/>
            <a:chOff x="228600" y="228600"/>
            <a:chExt cx="4251960" cy="6387352"/>
          </a:xfrm>
        </p:grpSpPr>
        <p:sp>
          <p:nvSpPr>
            <p:cNvPr id="13" name="Snip Diagonal Corner Rectangle 12"/>
            <p:cNvSpPr/>
            <p:nvPr/>
          </p:nvSpPr>
          <p:spPr>
            <a:xfrm flipV="1">
              <a:off x="228600" y="228600"/>
              <a:ext cx="4251960" cy="6387352"/>
            </a:xfrm>
            <a:prstGeom prst="snip2DiagRect">
              <a:avLst>
                <a:gd name="adj1" fmla="val 0"/>
                <a:gd name="adj2" fmla="val 379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Teardrop 13"/>
            <p:cNvSpPr>
              <a:spLocks noChangeAspect="1"/>
            </p:cNvSpPr>
            <p:nvPr/>
          </p:nvSpPr>
          <p:spPr>
            <a:xfrm>
              <a:off x="3886200" y="432548"/>
              <a:ext cx="355002" cy="355002"/>
            </a:xfrm>
            <a:prstGeom prst="teardrop">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15" name="Snip Diagonal Corner Rectangle 14"/>
          <p:cNvSpPr/>
          <p:nvPr/>
        </p:nvSpPr>
        <p:spPr>
          <a:xfrm flipV="1">
            <a:off x="4648200" y="228600"/>
            <a:ext cx="4251960" cy="6387352"/>
          </a:xfrm>
          <a:prstGeom prst="snip2DiagRect">
            <a:avLst>
              <a:gd name="adj1" fmla="val 0"/>
              <a:gd name="adj2" fmla="val 3794"/>
            </a:avLst>
          </a:prstGeom>
          <a:solidFill>
            <a:schemeClr val="bg1"/>
          </a:solidFill>
          <a:ln>
            <a:noFill/>
          </a:ln>
          <a:effectLst>
            <a:outerShdw blurRad="50800" dist="635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16" tIns="45709" rIns="91416" bIns="45709" rtlCol="0" anchor="ctr"/>
          <a:lstStyle/>
          <a:p>
            <a:pPr algn="ctr"/>
            <a:endParaRPr/>
          </a:p>
        </p:txBody>
      </p:sp>
      <p:sp>
        <p:nvSpPr>
          <p:cNvPr id="2" name="Title 1"/>
          <p:cNvSpPr>
            <a:spLocks noGrp="1"/>
          </p:cNvSpPr>
          <p:nvPr>
            <p:ph type="title"/>
          </p:nvPr>
        </p:nvSpPr>
        <p:spPr>
          <a:xfrm>
            <a:off x="525780" y="2177303"/>
            <a:ext cx="3657600" cy="1162050"/>
          </a:xfrm>
        </p:spPr>
        <p:txBody>
          <a:bodyPr anchor="b">
            <a:normAutofit/>
          </a:bodyPr>
          <a:lstStyle>
            <a:lvl1pPr algn="l">
              <a:defRPr sz="3000" b="0">
                <a:solidFill>
                  <a:schemeClr val="accent1"/>
                </a:solidFill>
              </a:defRPr>
            </a:lvl1pPr>
          </a:lstStyle>
          <a:p>
            <a:r>
              <a:rPr lang="fr-CA" smtClean="0"/>
              <a:t>Cliquez et modifiez le titre</a:t>
            </a:r>
            <a:endParaRPr/>
          </a:p>
        </p:txBody>
      </p:sp>
      <p:sp>
        <p:nvSpPr>
          <p:cNvPr id="3" name="Content Placeholder 2"/>
          <p:cNvSpPr>
            <a:spLocks noGrp="1"/>
          </p:cNvSpPr>
          <p:nvPr>
            <p:ph idx="1"/>
          </p:nvPr>
        </p:nvSpPr>
        <p:spPr>
          <a:xfrm>
            <a:off x="4945380" y="609600"/>
            <a:ext cx="3657600" cy="5334000"/>
          </a:xfr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dirty="0"/>
          </a:p>
        </p:txBody>
      </p:sp>
      <p:sp>
        <p:nvSpPr>
          <p:cNvPr id="4" name="Text Placeholder 3"/>
          <p:cNvSpPr>
            <a:spLocks noGrp="1"/>
          </p:cNvSpPr>
          <p:nvPr>
            <p:ph type="body" sz="half" idx="2"/>
          </p:nvPr>
        </p:nvSpPr>
        <p:spPr>
          <a:xfrm>
            <a:off x="525780" y="3352804"/>
            <a:ext cx="3657600" cy="2590801"/>
          </a:xfrm>
        </p:spPr>
        <p:txBody>
          <a:bodyPr>
            <a:normAutofit/>
          </a:bodyPr>
          <a:lstStyle>
            <a:lvl1pPr marL="0" indent="0">
              <a:lnSpc>
                <a:spcPct val="110000"/>
              </a:lnSpc>
              <a:spcBef>
                <a:spcPts val="600"/>
              </a:spcBef>
              <a:buNone/>
              <a:defRPr sz="1800"/>
            </a:lvl1pPr>
            <a:lvl2pPr marL="457082" indent="0">
              <a:buNone/>
              <a:defRPr sz="1200"/>
            </a:lvl2pPr>
            <a:lvl3pPr marL="914165" indent="0">
              <a:buNone/>
              <a:defRPr sz="1000"/>
            </a:lvl3pPr>
            <a:lvl4pPr marL="1371250" indent="0">
              <a:buNone/>
              <a:defRPr sz="900"/>
            </a:lvl4pPr>
            <a:lvl5pPr marL="1828332" indent="0">
              <a:buNone/>
              <a:defRPr sz="900"/>
            </a:lvl5pPr>
            <a:lvl6pPr marL="2285415" indent="0">
              <a:buNone/>
              <a:defRPr sz="900"/>
            </a:lvl6pPr>
            <a:lvl7pPr marL="2742500" indent="0">
              <a:buNone/>
              <a:defRPr sz="900"/>
            </a:lvl7pPr>
            <a:lvl8pPr marL="3199580" indent="0">
              <a:buNone/>
              <a:defRPr sz="900"/>
            </a:lvl8pPr>
            <a:lvl9pPr marL="3656665" indent="0">
              <a:buNone/>
              <a:defRPr sz="900"/>
            </a:lvl9pPr>
          </a:lstStyle>
          <a:p>
            <a:pPr lvl="0"/>
            <a:r>
              <a:rPr lang="fr-CA" smtClean="0"/>
              <a:t>Cliquez pour modifier les styles du texte du masque</a:t>
            </a:r>
          </a:p>
        </p:txBody>
      </p:sp>
      <p:sp>
        <p:nvSpPr>
          <p:cNvPr id="5" name="Date Placeholder 4"/>
          <p:cNvSpPr>
            <a:spLocks noGrp="1"/>
          </p:cNvSpPr>
          <p:nvPr>
            <p:ph type="dt" sz="half" idx="10"/>
          </p:nvPr>
        </p:nvSpPr>
        <p:spPr>
          <a:xfrm>
            <a:off x="762000" y="6297711"/>
            <a:ext cx="1295400" cy="365125"/>
          </a:xfrm>
        </p:spPr>
        <p:txBody>
          <a:bodyPr/>
          <a:lstStyle/>
          <a:p>
            <a:fld id="{52EFA616-C6AB-7146-8412-FC0859B27971}" type="datetimeFigureOut">
              <a:rPr lang="fr-FR" smtClean="0"/>
              <a:t>08/12/2015</a:t>
            </a:fld>
            <a:endParaRPr lang="fr-FR"/>
          </a:p>
        </p:txBody>
      </p:sp>
      <p:sp>
        <p:nvSpPr>
          <p:cNvPr id="6" name="Footer Placeholder 5"/>
          <p:cNvSpPr>
            <a:spLocks noGrp="1"/>
          </p:cNvSpPr>
          <p:nvPr>
            <p:ph type="ftr" sz="quarter" idx="11"/>
          </p:nvPr>
        </p:nvSpPr>
        <p:spPr>
          <a:xfrm>
            <a:off x="2057400" y="6297711"/>
            <a:ext cx="2339788" cy="365125"/>
          </a:xfrm>
        </p:spPr>
        <p:txBody>
          <a:bodyPr/>
          <a:lstStyle/>
          <a:p>
            <a:endParaRPr lang="fr-FR"/>
          </a:p>
        </p:txBody>
      </p:sp>
      <p:sp>
        <p:nvSpPr>
          <p:cNvPr id="7" name="Slide Number Placeholder 6"/>
          <p:cNvSpPr>
            <a:spLocks noGrp="1"/>
          </p:cNvSpPr>
          <p:nvPr>
            <p:ph type="sldNum" sz="quarter" idx="12"/>
          </p:nvPr>
        </p:nvSpPr>
        <p:spPr>
          <a:xfrm>
            <a:off x="304805" y="6297711"/>
            <a:ext cx="443753" cy="365125"/>
          </a:xfrm>
        </p:spPr>
        <p:txBody>
          <a:bodyPr/>
          <a:lstStyle>
            <a:lvl1pPr algn="l">
              <a:defRPr/>
            </a:lvl1pPr>
          </a:lstStyle>
          <a:p>
            <a:fld id="{7F452D52-5591-8B46-B17D-A064820452AA}" type="slidenum">
              <a:rPr lang="fr-FR" smtClean="0"/>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79464" y="295833"/>
            <a:ext cx="7583488" cy="1143000"/>
          </a:xfrm>
          <a:prstGeom prst="rect">
            <a:avLst/>
          </a:prstGeom>
        </p:spPr>
        <p:txBody>
          <a:bodyPr vert="horz" lIns="91416" tIns="45709" rIns="91416" bIns="45709" rtlCol="0" anchor="b" anchorCtr="0">
            <a:normAutofit/>
          </a:bodyPr>
          <a:lstStyle/>
          <a:p>
            <a:r>
              <a:rPr lang="fr-CA" smtClean="0"/>
              <a:t>Cliquez et modifiez le titre</a:t>
            </a:r>
            <a:endParaRPr/>
          </a:p>
        </p:txBody>
      </p:sp>
      <p:sp>
        <p:nvSpPr>
          <p:cNvPr id="3" name="Text Placeholder 2"/>
          <p:cNvSpPr>
            <a:spLocks noGrp="1"/>
          </p:cNvSpPr>
          <p:nvPr>
            <p:ph type="body" idx="1"/>
          </p:nvPr>
        </p:nvSpPr>
        <p:spPr>
          <a:xfrm>
            <a:off x="779464" y="1949824"/>
            <a:ext cx="7583488" cy="4007224"/>
          </a:xfrm>
          <a:prstGeom prst="rect">
            <a:avLst/>
          </a:prstGeom>
        </p:spPr>
        <p:txBody>
          <a:bodyPr vert="horz" lIns="91416" tIns="45709" rIns="91416" bIns="45709" rtlCol="0">
            <a:normAutofit/>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dirty="0"/>
          </a:p>
        </p:txBody>
      </p:sp>
      <p:sp>
        <p:nvSpPr>
          <p:cNvPr id="4" name="Date Placeholder 3"/>
          <p:cNvSpPr>
            <a:spLocks noGrp="1"/>
          </p:cNvSpPr>
          <p:nvPr>
            <p:ph type="dt" sz="half" idx="2"/>
          </p:nvPr>
        </p:nvSpPr>
        <p:spPr>
          <a:xfrm>
            <a:off x="228600" y="6243923"/>
            <a:ext cx="2133600" cy="365125"/>
          </a:xfrm>
          <a:prstGeom prst="rect">
            <a:avLst/>
          </a:prstGeom>
        </p:spPr>
        <p:txBody>
          <a:bodyPr vert="horz" lIns="91416" tIns="45709" rIns="91416" bIns="45709" rtlCol="0" anchor="ctr"/>
          <a:lstStyle>
            <a:lvl1pPr algn="l">
              <a:defRPr sz="1100" b="1">
                <a:solidFill>
                  <a:schemeClr val="bg1">
                    <a:lumMod val="65000"/>
                  </a:schemeClr>
                </a:solidFill>
              </a:defRPr>
            </a:lvl1pPr>
          </a:lstStyle>
          <a:p>
            <a:fld id="{52EFA616-C6AB-7146-8412-FC0859B27971}" type="datetimeFigureOut">
              <a:rPr lang="fr-FR" smtClean="0"/>
              <a:t>08/12/2015</a:t>
            </a:fld>
            <a:endParaRPr lang="fr-FR"/>
          </a:p>
        </p:txBody>
      </p:sp>
      <p:sp>
        <p:nvSpPr>
          <p:cNvPr id="5" name="Footer Placeholder 4"/>
          <p:cNvSpPr>
            <a:spLocks noGrp="1"/>
          </p:cNvSpPr>
          <p:nvPr>
            <p:ph type="ftr" sz="quarter" idx="3"/>
          </p:nvPr>
        </p:nvSpPr>
        <p:spPr>
          <a:xfrm>
            <a:off x="5867401" y="6248405"/>
            <a:ext cx="2895600" cy="365125"/>
          </a:xfrm>
          <a:prstGeom prst="rect">
            <a:avLst/>
          </a:prstGeom>
        </p:spPr>
        <p:txBody>
          <a:bodyPr vert="horz" lIns="91416" tIns="45709" rIns="91416" bIns="45709" rtlCol="0" anchor="ctr"/>
          <a:lstStyle>
            <a:lvl1pPr algn="r">
              <a:defRPr sz="1100" b="1">
                <a:solidFill>
                  <a:schemeClr val="bg1">
                    <a:lumMod val="65000"/>
                  </a:schemeClr>
                </a:solidFill>
              </a:defRPr>
            </a:lvl1pPr>
          </a:lstStyle>
          <a:p>
            <a:endParaRPr lang="fr-FR"/>
          </a:p>
        </p:txBody>
      </p:sp>
      <p:sp>
        <p:nvSpPr>
          <p:cNvPr id="6" name="Slide Number Placeholder 5"/>
          <p:cNvSpPr>
            <a:spLocks noGrp="1"/>
          </p:cNvSpPr>
          <p:nvPr>
            <p:ph type="sldNum" sz="quarter" idx="4"/>
          </p:nvPr>
        </p:nvSpPr>
        <p:spPr>
          <a:xfrm>
            <a:off x="4305301" y="6248405"/>
            <a:ext cx="533400" cy="365125"/>
          </a:xfrm>
          <a:prstGeom prst="rect">
            <a:avLst/>
          </a:prstGeom>
        </p:spPr>
        <p:txBody>
          <a:bodyPr vert="horz" lIns="91416" tIns="45709" rIns="91416" bIns="45709" rtlCol="0" anchor="ctr"/>
          <a:lstStyle>
            <a:lvl1pPr algn="ctr">
              <a:defRPr sz="1100" b="1">
                <a:solidFill>
                  <a:schemeClr val="bg1">
                    <a:lumMod val="65000"/>
                  </a:schemeClr>
                </a:solidFill>
              </a:defRPr>
            </a:lvl1pPr>
          </a:lstStyle>
          <a:p>
            <a:fld id="{7F452D52-5591-8B46-B17D-A064820452AA}" type="slidenum">
              <a:rPr lang="fr-FR" smtClean="0"/>
              <a:t>‹N°›</a:t>
            </a:fld>
            <a:endParaRPr lang="fr-F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txStyles>
    <p:titleStyle>
      <a:lvl1pPr algn="l" defTabSz="914165" rtl="0" eaLnBrk="1" latinLnBrk="0" hangingPunct="1">
        <a:spcBef>
          <a:spcPct val="0"/>
        </a:spcBef>
        <a:buNone/>
        <a:defRPr sz="3800" kern="1200">
          <a:solidFill>
            <a:schemeClr val="tx1">
              <a:lumMod val="90000"/>
              <a:lumOff val="10000"/>
            </a:schemeClr>
          </a:solidFill>
          <a:latin typeface="+mj-lt"/>
          <a:ea typeface="+mj-ea"/>
          <a:cs typeface="+mj-cs"/>
        </a:defRPr>
      </a:lvl1pPr>
    </p:titleStyle>
    <p:bodyStyle>
      <a:lvl1pPr marL="342813" indent="-342813" algn="l" defTabSz="914165" rtl="0" eaLnBrk="1" latinLnBrk="0" hangingPunct="1">
        <a:spcBef>
          <a:spcPts val="2000"/>
        </a:spcBef>
        <a:buClr>
          <a:schemeClr val="accent1"/>
        </a:buClr>
        <a:buSzPct val="90000"/>
        <a:buFont typeface="Wingdings 2" pitchFamily="18" charset="2"/>
        <a:buChar char=""/>
        <a:defRPr sz="2200" kern="1200">
          <a:solidFill>
            <a:schemeClr val="tx1">
              <a:lumMod val="90000"/>
              <a:lumOff val="10000"/>
            </a:schemeClr>
          </a:solidFill>
          <a:latin typeface="+mn-lt"/>
          <a:ea typeface="+mn-ea"/>
          <a:cs typeface="+mn-cs"/>
        </a:defRPr>
      </a:lvl1pPr>
      <a:lvl2pPr marL="685625" indent="-336463" algn="l" defTabSz="914165" rtl="0" eaLnBrk="1" latinLnBrk="0" hangingPunct="1">
        <a:spcBef>
          <a:spcPts val="600"/>
        </a:spcBef>
        <a:buClr>
          <a:schemeClr val="accent1"/>
        </a:buClr>
        <a:buSzPct val="90000"/>
        <a:buFont typeface="Wingdings 2" pitchFamily="18" charset="2"/>
        <a:buChar char=""/>
        <a:defRPr sz="2000" kern="1200">
          <a:solidFill>
            <a:schemeClr val="tx1">
              <a:lumMod val="90000"/>
              <a:lumOff val="10000"/>
            </a:schemeClr>
          </a:solidFill>
          <a:latin typeface="+mn-lt"/>
          <a:ea typeface="+mn-ea"/>
          <a:cs typeface="+mn-cs"/>
        </a:defRPr>
      </a:lvl2pPr>
      <a:lvl3pPr marL="1034785" indent="-349160" algn="l" defTabSz="914165" rtl="0" eaLnBrk="1" latinLnBrk="0" hangingPunct="1">
        <a:spcBef>
          <a:spcPts val="600"/>
        </a:spcBef>
        <a:buClr>
          <a:schemeClr val="accent1"/>
        </a:buClr>
        <a:buSzPct val="90000"/>
        <a:buFont typeface="Wingdings 2" pitchFamily="18" charset="2"/>
        <a:buChar char=""/>
        <a:defRPr sz="1800" kern="1200">
          <a:solidFill>
            <a:schemeClr val="tx1">
              <a:lumMod val="90000"/>
              <a:lumOff val="10000"/>
            </a:schemeClr>
          </a:solidFill>
          <a:latin typeface="+mn-lt"/>
          <a:ea typeface="+mn-ea"/>
          <a:cs typeface="+mn-cs"/>
        </a:defRPr>
      </a:lvl3pPr>
      <a:lvl4pPr marL="1371250" indent="-336463" algn="l" defTabSz="914165" rtl="0" eaLnBrk="1" latinLnBrk="0" hangingPunct="1">
        <a:spcBef>
          <a:spcPts val="600"/>
        </a:spcBef>
        <a:buClr>
          <a:schemeClr val="accent1"/>
        </a:buClr>
        <a:buSzPct val="90000"/>
        <a:buFont typeface="Wingdings 2" pitchFamily="18" charset="2"/>
        <a:buChar char=""/>
        <a:defRPr sz="1800" kern="1200">
          <a:solidFill>
            <a:schemeClr val="tx1">
              <a:lumMod val="90000"/>
              <a:lumOff val="10000"/>
            </a:schemeClr>
          </a:solidFill>
          <a:latin typeface="+mn-lt"/>
          <a:ea typeface="+mn-ea"/>
          <a:cs typeface="+mn-cs"/>
        </a:defRPr>
      </a:lvl4pPr>
      <a:lvl5pPr marL="1720410" indent="-349160" algn="l" defTabSz="914165" rtl="0" eaLnBrk="1" latinLnBrk="0" hangingPunct="1">
        <a:spcBef>
          <a:spcPts val="600"/>
        </a:spcBef>
        <a:buClr>
          <a:schemeClr val="accent1"/>
        </a:buClr>
        <a:buSzPct val="90000"/>
        <a:buFont typeface="Wingdings 2" pitchFamily="18" charset="2"/>
        <a:buChar char=""/>
        <a:defRPr sz="1800" kern="1200">
          <a:solidFill>
            <a:schemeClr val="tx1">
              <a:lumMod val="90000"/>
              <a:lumOff val="10000"/>
            </a:schemeClr>
          </a:solidFill>
          <a:latin typeface="+mn-lt"/>
          <a:ea typeface="+mn-ea"/>
          <a:cs typeface="+mn-cs"/>
        </a:defRPr>
      </a:lvl5pPr>
      <a:lvl6pPr marL="2055288" indent="-344399" algn="l" defTabSz="914165" rtl="0" eaLnBrk="1" latinLnBrk="0" hangingPunct="1">
        <a:spcBef>
          <a:spcPct val="20000"/>
        </a:spcBef>
        <a:buClr>
          <a:schemeClr val="accent1"/>
        </a:buClr>
        <a:buSzPct val="90000"/>
        <a:buFont typeface="Wingdings 2" pitchFamily="18" charset="2"/>
        <a:buChar char=""/>
        <a:defRPr lang="en-US" sz="1800" kern="1200" dirty="0" smtClean="0">
          <a:solidFill>
            <a:schemeClr val="tx1">
              <a:lumMod val="90000"/>
              <a:lumOff val="10000"/>
            </a:schemeClr>
          </a:solidFill>
          <a:latin typeface="+mn-lt"/>
          <a:ea typeface="+mn-ea"/>
          <a:cs typeface="+mn-cs"/>
        </a:defRPr>
      </a:lvl6pPr>
      <a:lvl7pPr marL="2398098" indent="-344399" algn="l" defTabSz="914165" rtl="0" eaLnBrk="1" latinLnBrk="0" hangingPunct="1">
        <a:spcBef>
          <a:spcPct val="20000"/>
        </a:spcBef>
        <a:buClr>
          <a:schemeClr val="accent1"/>
        </a:buClr>
        <a:buSzPct val="90000"/>
        <a:buFont typeface="Wingdings 2" pitchFamily="18" charset="2"/>
        <a:buChar char=""/>
        <a:defRPr lang="en-US" sz="1800" kern="1200" dirty="0" smtClean="0">
          <a:solidFill>
            <a:schemeClr val="tx1">
              <a:lumMod val="90000"/>
              <a:lumOff val="10000"/>
            </a:schemeClr>
          </a:solidFill>
          <a:latin typeface="+mn-lt"/>
          <a:ea typeface="+mn-ea"/>
          <a:cs typeface="+mn-cs"/>
        </a:defRPr>
      </a:lvl7pPr>
      <a:lvl8pPr marL="2742500" indent="-344399" algn="l" defTabSz="914165" rtl="0" eaLnBrk="1" latinLnBrk="0" hangingPunct="1">
        <a:spcBef>
          <a:spcPct val="20000"/>
        </a:spcBef>
        <a:buClr>
          <a:schemeClr val="accent1"/>
        </a:buClr>
        <a:buSzPct val="90000"/>
        <a:buFont typeface="Wingdings 2" pitchFamily="18" charset="2"/>
        <a:buChar char=""/>
        <a:defRPr lang="en-US" sz="1800" kern="1200" dirty="0" smtClean="0">
          <a:solidFill>
            <a:schemeClr val="tx1">
              <a:lumMod val="90000"/>
              <a:lumOff val="10000"/>
            </a:schemeClr>
          </a:solidFill>
          <a:latin typeface="+mn-lt"/>
          <a:ea typeface="+mn-ea"/>
          <a:cs typeface="+mn-cs"/>
        </a:defRPr>
      </a:lvl8pPr>
      <a:lvl9pPr marL="3086898" indent="-344399" algn="l" defTabSz="914165" rtl="0" eaLnBrk="1" latinLnBrk="0" hangingPunct="1">
        <a:spcBef>
          <a:spcPct val="20000"/>
        </a:spcBef>
        <a:buClr>
          <a:schemeClr val="accent1"/>
        </a:buClr>
        <a:buSzPct val="90000"/>
        <a:buFont typeface="Wingdings 2" pitchFamily="18" charset="2"/>
        <a:buChar char=""/>
        <a:defRPr lang="en-US" sz="1800" kern="1200" dirty="0">
          <a:solidFill>
            <a:schemeClr val="tx1">
              <a:lumMod val="90000"/>
              <a:lumOff val="10000"/>
            </a:schemeClr>
          </a:solidFill>
          <a:latin typeface="+mn-lt"/>
          <a:ea typeface="+mn-ea"/>
          <a:cs typeface="+mn-cs"/>
        </a:defRPr>
      </a:lvl9pPr>
    </p:bodyStyle>
    <p:otherStyle>
      <a:defPPr>
        <a:defRPr/>
      </a:defPPr>
      <a:lvl1pPr marL="0" algn="l" defTabSz="914165" rtl="0" eaLnBrk="1" latinLnBrk="0" hangingPunct="1">
        <a:defRPr sz="1800" kern="1200">
          <a:solidFill>
            <a:schemeClr val="tx1"/>
          </a:solidFill>
          <a:latin typeface="+mn-lt"/>
          <a:ea typeface="+mn-ea"/>
          <a:cs typeface="+mn-cs"/>
        </a:defRPr>
      </a:lvl1pPr>
      <a:lvl2pPr marL="457082" algn="l" defTabSz="914165" rtl="0" eaLnBrk="1" latinLnBrk="0" hangingPunct="1">
        <a:defRPr sz="1800" kern="1200">
          <a:solidFill>
            <a:schemeClr val="tx1"/>
          </a:solidFill>
          <a:latin typeface="+mn-lt"/>
          <a:ea typeface="+mn-ea"/>
          <a:cs typeface="+mn-cs"/>
        </a:defRPr>
      </a:lvl2pPr>
      <a:lvl3pPr marL="914165" algn="l" defTabSz="914165" rtl="0" eaLnBrk="1" latinLnBrk="0" hangingPunct="1">
        <a:defRPr sz="1800" kern="1200">
          <a:solidFill>
            <a:schemeClr val="tx1"/>
          </a:solidFill>
          <a:latin typeface="+mn-lt"/>
          <a:ea typeface="+mn-ea"/>
          <a:cs typeface="+mn-cs"/>
        </a:defRPr>
      </a:lvl3pPr>
      <a:lvl4pPr marL="1371250" algn="l" defTabSz="914165" rtl="0" eaLnBrk="1" latinLnBrk="0" hangingPunct="1">
        <a:defRPr sz="1800" kern="1200">
          <a:solidFill>
            <a:schemeClr val="tx1"/>
          </a:solidFill>
          <a:latin typeface="+mn-lt"/>
          <a:ea typeface="+mn-ea"/>
          <a:cs typeface="+mn-cs"/>
        </a:defRPr>
      </a:lvl4pPr>
      <a:lvl5pPr marL="1828332" algn="l" defTabSz="914165" rtl="0" eaLnBrk="1" latinLnBrk="0" hangingPunct="1">
        <a:defRPr sz="1800" kern="1200">
          <a:solidFill>
            <a:schemeClr val="tx1"/>
          </a:solidFill>
          <a:latin typeface="+mn-lt"/>
          <a:ea typeface="+mn-ea"/>
          <a:cs typeface="+mn-cs"/>
        </a:defRPr>
      </a:lvl5pPr>
      <a:lvl6pPr marL="2285415" algn="l" defTabSz="914165" rtl="0" eaLnBrk="1" latinLnBrk="0" hangingPunct="1">
        <a:defRPr sz="1800" kern="1200">
          <a:solidFill>
            <a:schemeClr val="tx1"/>
          </a:solidFill>
          <a:latin typeface="+mn-lt"/>
          <a:ea typeface="+mn-ea"/>
          <a:cs typeface="+mn-cs"/>
        </a:defRPr>
      </a:lvl6pPr>
      <a:lvl7pPr marL="2742500" algn="l" defTabSz="914165" rtl="0" eaLnBrk="1" latinLnBrk="0" hangingPunct="1">
        <a:defRPr sz="1800" kern="1200">
          <a:solidFill>
            <a:schemeClr val="tx1"/>
          </a:solidFill>
          <a:latin typeface="+mn-lt"/>
          <a:ea typeface="+mn-ea"/>
          <a:cs typeface="+mn-cs"/>
        </a:defRPr>
      </a:lvl7pPr>
      <a:lvl8pPr marL="3199580" algn="l" defTabSz="914165" rtl="0" eaLnBrk="1" latinLnBrk="0" hangingPunct="1">
        <a:defRPr sz="1800" kern="1200">
          <a:solidFill>
            <a:schemeClr val="tx1"/>
          </a:solidFill>
          <a:latin typeface="+mn-lt"/>
          <a:ea typeface="+mn-ea"/>
          <a:cs typeface="+mn-cs"/>
        </a:defRPr>
      </a:lvl8pPr>
      <a:lvl9pPr marL="3656665" algn="l" defTabSz="91416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38106" y="3932525"/>
            <a:ext cx="7239000" cy="1470025"/>
          </a:xfrm>
        </p:spPr>
        <p:txBody>
          <a:bodyPr>
            <a:noAutofit/>
          </a:bodyPr>
          <a:lstStyle/>
          <a:p>
            <a:pPr algn="l"/>
            <a:r>
              <a:rPr lang="fr-FR" sz="3200" dirty="0"/>
              <a:t/>
            </a:r>
            <a:br>
              <a:rPr lang="fr-FR" sz="3200" dirty="0"/>
            </a:br>
            <a:r>
              <a:rPr lang="fr-FR" sz="3200" dirty="0"/>
              <a:t>Un programme entièrement revu,</a:t>
            </a:r>
            <a:br>
              <a:rPr lang="fr-FR" sz="3200" dirty="0"/>
            </a:br>
            <a:r>
              <a:rPr lang="fr-FR" sz="3200" dirty="0"/>
              <a:t>à la fine pointe des besoins du milieu et de la société </a:t>
            </a:r>
          </a:p>
        </p:txBody>
      </p:sp>
      <p:sp>
        <p:nvSpPr>
          <p:cNvPr id="7" name="Rectangle à coins arrondis 6"/>
          <p:cNvSpPr/>
          <p:nvPr/>
        </p:nvSpPr>
        <p:spPr>
          <a:xfrm>
            <a:off x="6711760" y="5"/>
            <a:ext cx="2432240" cy="1577989"/>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91416" tIns="45709" rIns="91416" bIns="45709" spcCol="0" rtlCol="0" anchor="ctr"/>
          <a:lstStyle/>
          <a:p>
            <a:pPr algn="ctr"/>
            <a:endParaRPr lang="fr-FR"/>
          </a:p>
        </p:txBody>
      </p:sp>
      <p:pic>
        <p:nvPicPr>
          <p:cNvPr id="4" name="Image 3"/>
          <p:cNvPicPr>
            <a:picLocks noChangeAspect="1"/>
          </p:cNvPicPr>
          <p:nvPr/>
        </p:nvPicPr>
        <p:blipFill>
          <a:blip r:embed="rId2"/>
          <a:stretch>
            <a:fillRect/>
          </a:stretch>
        </p:blipFill>
        <p:spPr>
          <a:xfrm>
            <a:off x="6731000" y="489356"/>
            <a:ext cx="2413000" cy="914400"/>
          </a:xfrm>
          <a:prstGeom prst="rect">
            <a:avLst/>
          </a:prstGeom>
        </p:spPr>
      </p:pic>
      <p:sp>
        <p:nvSpPr>
          <p:cNvPr id="5" name="Rectangle 4"/>
          <p:cNvSpPr/>
          <p:nvPr/>
        </p:nvSpPr>
        <p:spPr>
          <a:xfrm>
            <a:off x="19240" y="0"/>
            <a:ext cx="2616695" cy="171269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91416" tIns="45709" rIns="91416" bIns="45709" spcCol="0" rtlCol="0" anchor="ctr"/>
          <a:lstStyle/>
          <a:p>
            <a:pPr algn="ctr"/>
            <a:endParaRPr lang="fr-FR"/>
          </a:p>
        </p:txBody>
      </p:sp>
      <p:sp>
        <p:nvSpPr>
          <p:cNvPr id="6" name="ZoneTexte 5"/>
          <p:cNvSpPr txBox="1"/>
          <p:nvPr/>
        </p:nvSpPr>
        <p:spPr>
          <a:xfrm>
            <a:off x="16093" y="2170125"/>
            <a:ext cx="5517018" cy="1087796"/>
          </a:xfrm>
          <a:prstGeom prst="rect">
            <a:avLst/>
          </a:prstGeom>
          <a:noFill/>
        </p:spPr>
        <p:txBody>
          <a:bodyPr wrap="none" lIns="91421" tIns="45711" rIns="91421" bIns="45711" rtlCol="0">
            <a:spAutoFit/>
          </a:bodyPr>
          <a:lstStyle/>
          <a:p>
            <a:r>
              <a:rPr lang="fr-FR" sz="3200" dirty="0">
                <a:solidFill>
                  <a:schemeClr val="bg1"/>
                </a:solidFill>
              </a:rPr>
              <a:t>Programme de communication</a:t>
            </a:r>
          </a:p>
          <a:p>
            <a:r>
              <a:rPr lang="fr-FR" sz="3200" dirty="0">
                <a:solidFill>
                  <a:schemeClr val="bg1"/>
                </a:solidFill>
              </a:rPr>
              <a:t> (relations publiques)</a:t>
            </a:r>
          </a:p>
        </p:txBody>
      </p:sp>
    </p:spTree>
    <p:extLst>
      <p:ext uri="{BB962C8B-B14F-4D97-AF65-F5344CB8AC3E}">
        <p14:creationId xmlns:p14="http://schemas.microsoft.com/office/powerpoint/2010/main" val="12972994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8673" name="Titre 1"/>
          <p:cNvSpPr>
            <a:spLocks noGrp="1"/>
          </p:cNvSpPr>
          <p:nvPr>
            <p:ph type="title"/>
          </p:nvPr>
        </p:nvSpPr>
        <p:spPr>
          <a:xfrm>
            <a:off x="158468" y="-132860"/>
            <a:ext cx="7583537" cy="1143000"/>
          </a:xfrm>
        </p:spPr>
        <p:txBody>
          <a:bodyPr>
            <a:normAutofit/>
          </a:bodyPr>
          <a:lstStyle/>
          <a:p>
            <a:pPr eaLnBrk="1" hangingPunct="1"/>
            <a:r>
              <a:rPr lang="fr-FR" sz="3200" dirty="0">
                <a:latin typeface="Arial" charset="0"/>
                <a:ea typeface="MS PGothic" charset="0"/>
              </a:rPr>
              <a:t>Carrière dans des secteurs variés</a:t>
            </a:r>
          </a:p>
        </p:txBody>
      </p:sp>
      <p:sp>
        <p:nvSpPr>
          <p:cNvPr id="7" name="Espace réservé du contenu 2"/>
          <p:cNvSpPr>
            <a:spLocks noGrp="1"/>
          </p:cNvSpPr>
          <p:nvPr>
            <p:ph idx="1"/>
          </p:nvPr>
        </p:nvSpPr>
        <p:spPr>
          <a:xfrm>
            <a:off x="238853" y="1653141"/>
            <a:ext cx="6819105" cy="4007224"/>
          </a:xfrm>
        </p:spPr>
        <p:txBody>
          <a:bodyPr>
            <a:noAutofit/>
          </a:bodyPr>
          <a:lstStyle/>
          <a:p>
            <a:pPr marL="321440" indent="-321440">
              <a:buFont typeface="Arial" charset="0"/>
              <a:buChar char="•"/>
            </a:pPr>
            <a:r>
              <a:rPr lang="fr-FR" sz="2400" dirty="0">
                <a:solidFill>
                  <a:srgbClr val="103154"/>
                </a:solidFill>
                <a:latin typeface="Corbel" charset="0"/>
                <a:ea typeface="ヒラギノ明朝 ProN W3" charset="0"/>
                <a:cs typeface="ヒラギノ明朝 ProN W3" charset="0"/>
              </a:rPr>
              <a:t>Public (gouvernement)</a:t>
            </a:r>
          </a:p>
          <a:p>
            <a:pPr marL="321440" indent="-321440">
              <a:buFont typeface="Arial" charset="0"/>
              <a:buChar char="•"/>
            </a:pPr>
            <a:r>
              <a:rPr lang="fr-FR" sz="2400" dirty="0">
                <a:solidFill>
                  <a:srgbClr val="103154"/>
                </a:solidFill>
                <a:latin typeface="Corbel" charset="0"/>
                <a:ea typeface="ヒラギノ明朝 ProN W3" charset="0"/>
                <a:cs typeface="ヒラギノ明朝 ProN W3" charset="0"/>
              </a:rPr>
              <a:t>Parapublic (sociétés d’État telles Hydro-Québec, SAQ, Postes Canada, etc.)</a:t>
            </a:r>
          </a:p>
          <a:p>
            <a:pPr marL="321440" indent="-321440">
              <a:buFont typeface="Arial" charset="0"/>
              <a:buChar char="•"/>
            </a:pPr>
            <a:r>
              <a:rPr lang="fr-FR" sz="2400" dirty="0">
                <a:solidFill>
                  <a:srgbClr val="103154"/>
                </a:solidFill>
                <a:latin typeface="Corbel" charset="0"/>
                <a:ea typeface="ヒラギノ明朝 ProN W3" charset="0"/>
                <a:cs typeface="ヒラギノ明朝 ProN W3" charset="0"/>
              </a:rPr>
              <a:t>Privé (grandes entreprises et PME)</a:t>
            </a:r>
          </a:p>
          <a:p>
            <a:pPr marL="321440" indent="-321440">
              <a:buFont typeface="Arial" charset="0"/>
              <a:buChar char="•"/>
            </a:pPr>
            <a:r>
              <a:rPr lang="fr-FR" sz="2400" dirty="0">
                <a:solidFill>
                  <a:srgbClr val="103154"/>
                </a:solidFill>
                <a:latin typeface="Corbel" charset="0"/>
                <a:ea typeface="ヒラギノ明朝 ProN W3" charset="0"/>
                <a:cs typeface="ヒラギノ明朝 ProN W3" charset="0"/>
              </a:rPr>
              <a:t>Associatif et communautaire</a:t>
            </a:r>
          </a:p>
          <a:p>
            <a:pPr marL="321440" indent="-321440">
              <a:buFont typeface="Arial" charset="0"/>
              <a:buChar char="•"/>
            </a:pPr>
            <a:r>
              <a:rPr lang="fr-FR" sz="2400" dirty="0">
                <a:solidFill>
                  <a:srgbClr val="103154"/>
                </a:solidFill>
                <a:latin typeface="Corbel" charset="0"/>
                <a:ea typeface="ヒラギノ明朝 ProN W3" charset="0"/>
                <a:cs typeface="ヒラギノ明朝 ProN W3" charset="0"/>
              </a:rPr>
              <a:t>Artistique</a:t>
            </a:r>
          </a:p>
          <a:p>
            <a:pPr marL="321440" indent="-321440">
              <a:buFont typeface="Arial" charset="0"/>
              <a:buChar char="•"/>
            </a:pPr>
            <a:r>
              <a:rPr lang="fr-FR" sz="2400" dirty="0">
                <a:solidFill>
                  <a:srgbClr val="103154"/>
                </a:solidFill>
                <a:latin typeface="Corbel" charset="0"/>
                <a:ea typeface="ヒラギノ明朝 ProN W3" charset="0"/>
                <a:cs typeface="ヒラギノ明朝 ProN W3" charset="0"/>
              </a:rPr>
              <a:t>Cabinets de RP</a:t>
            </a:r>
          </a:p>
          <a:p>
            <a:pPr marL="342900" indent="-342900">
              <a:buFont typeface="Wingdings" charset="2"/>
              <a:buChar char="v"/>
            </a:pPr>
            <a:endParaRPr lang="fr-FR" sz="2400" dirty="0">
              <a:solidFill>
                <a:srgbClr val="103154"/>
              </a:solidFill>
              <a:latin typeface="Corbel" charset="0"/>
              <a:ea typeface="ヒラギノ明朝 ProN W3" charset="0"/>
              <a:cs typeface="ヒラギノ明朝 ProN W3" charset="0"/>
            </a:endParaRPr>
          </a:p>
        </p:txBody>
      </p:sp>
      <p:pic>
        <p:nvPicPr>
          <p:cNvPr id="10" name="Image 9"/>
          <p:cNvPicPr>
            <a:picLocks noChangeAspect="1"/>
          </p:cNvPicPr>
          <p:nvPr/>
        </p:nvPicPr>
        <p:blipFill>
          <a:blip r:embed="rId3"/>
          <a:stretch>
            <a:fillRect/>
          </a:stretch>
        </p:blipFill>
        <p:spPr>
          <a:xfrm>
            <a:off x="5087294" y="4385802"/>
            <a:ext cx="4034935" cy="2472198"/>
          </a:xfrm>
          <a:prstGeom prst="rect">
            <a:avLst/>
          </a:prstGeom>
        </p:spPr>
      </p:pic>
    </p:spTree>
    <p:extLst>
      <p:ext uri="{BB962C8B-B14F-4D97-AF65-F5344CB8AC3E}">
        <p14:creationId xmlns:p14="http://schemas.microsoft.com/office/powerpoint/2010/main" val="3374917587"/>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a:xfrm>
            <a:off x="214915" y="67613"/>
            <a:ext cx="7583488" cy="1143000"/>
          </a:xfrm>
        </p:spPr>
        <p:txBody>
          <a:bodyPr/>
          <a:lstStyle/>
          <a:p>
            <a:r>
              <a:rPr lang="fr-FR" dirty="0" smtClean="0"/>
              <a:t>Notre vision</a:t>
            </a:r>
            <a:endParaRPr lang="fr-FR" dirty="0"/>
          </a:p>
        </p:txBody>
      </p:sp>
      <p:pic>
        <p:nvPicPr>
          <p:cNvPr id="6" name="Image 5"/>
          <p:cNvPicPr>
            <a:picLocks noChangeAspect="1"/>
          </p:cNvPicPr>
          <p:nvPr/>
        </p:nvPicPr>
        <p:blipFill>
          <a:blip r:embed="rId3"/>
          <a:stretch>
            <a:fillRect/>
          </a:stretch>
        </p:blipFill>
        <p:spPr>
          <a:xfrm>
            <a:off x="4197812" y="3115246"/>
            <a:ext cx="4816319" cy="3612239"/>
          </a:xfrm>
          <a:prstGeom prst="rect">
            <a:avLst/>
          </a:prstGeom>
        </p:spPr>
      </p:pic>
      <p:sp>
        <p:nvSpPr>
          <p:cNvPr id="8" name="ZoneTexte 7"/>
          <p:cNvSpPr txBox="1"/>
          <p:nvPr/>
        </p:nvSpPr>
        <p:spPr>
          <a:xfrm>
            <a:off x="245692" y="1805533"/>
            <a:ext cx="7066059" cy="892530"/>
          </a:xfrm>
          <a:prstGeom prst="rect">
            <a:avLst/>
          </a:prstGeom>
          <a:noFill/>
        </p:spPr>
        <p:txBody>
          <a:bodyPr wrap="none" lIns="91416" tIns="45709" rIns="91416" bIns="45709" rtlCol="0">
            <a:spAutoFit/>
          </a:bodyPr>
          <a:lstStyle/>
          <a:p>
            <a:r>
              <a:rPr lang="fr-FR" sz="2600" dirty="0">
                <a:solidFill>
                  <a:schemeClr val="tx1">
                    <a:lumMod val="90000"/>
                    <a:lumOff val="10000"/>
                  </a:schemeClr>
                </a:solidFill>
                <a:latin typeface="Arial"/>
                <a:cs typeface="Arial"/>
              </a:rPr>
              <a:t>Offrir le meilleur programme de RP au Québec</a:t>
            </a:r>
          </a:p>
          <a:p>
            <a:endParaRPr lang="fr-FR" sz="2600" dirty="0">
              <a:solidFill>
                <a:schemeClr val="tx1">
                  <a:lumMod val="90000"/>
                  <a:lumOff val="10000"/>
                </a:schemeClr>
              </a:solidFill>
              <a:latin typeface="Arial"/>
              <a:cs typeface="Arial"/>
            </a:endParaRPr>
          </a:p>
        </p:txBody>
      </p:sp>
    </p:spTree>
    <p:extLst>
      <p:ext uri="{BB962C8B-B14F-4D97-AF65-F5344CB8AC3E}">
        <p14:creationId xmlns:p14="http://schemas.microsoft.com/office/powerpoint/2010/main" val="27997747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29697" name="Titre 1"/>
          <p:cNvSpPr>
            <a:spLocks noGrp="1"/>
          </p:cNvSpPr>
          <p:nvPr>
            <p:ph type="title"/>
          </p:nvPr>
        </p:nvSpPr>
        <p:spPr>
          <a:xfrm>
            <a:off x="190622" y="145540"/>
            <a:ext cx="7583537" cy="1143000"/>
          </a:xfrm>
        </p:spPr>
        <p:txBody>
          <a:bodyPr/>
          <a:lstStyle/>
          <a:p>
            <a:pPr eaLnBrk="1" hangingPunct="1"/>
            <a:r>
              <a:rPr lang="fr-FR" sz="3200" dirty="0">
                <a:latin typeface="Arial" charset="0"/>
                <a:ea typeface="MS PGothic" charset="0"/>
              </a:rPr>
              <a:t>Rôle avant-gardiste de l’UQAM dans la formation des relationnistes</a:t>
            </a:r>
          </a:p>
        </p:txBody>
      </p:sp>
      <p:pic>
        <p:nvPicPr>
          <p:cNvPr id="3" name="Image 2"/>
          <p:cNvPicPr>
            <a:picLocks noChangeAspect="1"/>
          </p:cNvPicPr>
          <p:nvPr/>
        </p:nvPicPr>
        <p:blipFill>
          <a:blip r:embed="rId2"/>
          <a:stretch>
            <a:fillRect/>
          </a:stretch>
        </p:blipFill>
        <p:spPr>
          <a:xfrm>
            <a:off x="1489106" y="4825200"/>
            <a:ext cx="7594600" cy="1968500"/>
          </a:xfrm>
          <a:prstGeom prst="rect">
            <a:avLst/>
          </a:prstGeom>
        </p:spPr>
      </p:pic>
      <p:sp>
        <p:nvSpPr>
          <p:cNvPr id="7" name="Espace réservé du contenu 2"/>
          <p:cNvSpPr>
            <a:spLocks noGrp="1"/>
          </p:cNvSpPr>
          <p:nvPr>
            <p:ph idx="1"/>
          </p:nvPr>
        </p:nvSpPr>
        <p:spPr>
          <a:xfrm>
            <a:off x="142391" y="1821224"/>
            <a:ext cx="7848062" cy="4007224"/>
          </a:xfrm>
        </p:spPr>
        <p:txBody>
          <a:bodyPr>
            <a:normAutofit/>
          </a:bodyPr>
          <a:lstStyle/>
          <a:p>
            <a:pPr marL="321440" indent="-321440">
              <a:buFont typeface="Arial" charset="0"/>
              <a:buChar char="•"/>
              <a:defRPr/>
            </a:pPr>
            <a:r>
              <a:rPr lang="fr-FR" dirty="0" smtClean="0">
                <a:solidFill>
                  <a:srgbClr val="103154"/>
                </a:solidFill>
                <a:latin typeface="Corbel" charset="0"/>
                <a:ea typeface="ヒラギノ明朝 ProN W3" charset="0"/>
                <a:cs typeface="ヒラギノ明朝 ProN W3" charset="0"/>
              </a:rPr>
              <a:t>Depuis 1996, seul </a:t>
            </a:r>
            <a:r>
              <a:rPr lang="fr-FR" dirty="0">
                <a:solidFill>
                  <a:srgbClr val="103154"/>
                </a:solidFill>
                <a:latin typeface="Corbel" charset="0"/>
                <a:ea typeface="ヒラギノ明朝 ProN W3" charset="0"/>
                <a:cs typeface="ヒラギノ明朝 ProN W3" charset="0"/>
              </a:rPr>
              <a:t>bac entièrement consacré aux RP en contexte </a:t>
            </a:r>
            <a:r>
              <a:rPr lang="fr-FR" dirty="0" smtClean="0">
                <a:solidFill>
                  <a:srgbClr val="103154"/>
                </a:solidFill>
                <a:latin typeface="Corbel" charset="0"/>
                <a:ea typeface="ヒラギノ明朝 ProN W3" charset="0"/>
                <a:cs typeface="ヒラギノ明朝 ProN W3" charset="0"/>
              </a:rPr>
              <a:t>francophone</a:t>
            </a:r>
            <a:endParaRPr lang="fr-FR" dirty="0">
              <a:solidFill>
                <a:srgbClr val="103154"/>
              </a:solidFill>
              <a:latin typeface="Corbel" charset="0"/>
              <a:ea typeface="ヒラギノ明朝 ProN W3" charset="0"/>
              <a:cs typeface="ヒラギノ明朝 ProN W3" charset="0"/>
            </a:endParaRPr>
          </a:p>
          <a:p>
            <a:pPr marL="321440" indent="-321440">
              <a:buFont typeface="Arial" charset="0"/>
              <a:buChar char="•"/>
              <a:defRPr/>
            </a:pPr>
            <a:r>
              <a:rPr lang="fr-FR" dirty="0">
                <a:solidFill>
                  <a:srgbClr val="103154"/>
                </a:solidFill>
                <a:latin typeface="Corbel" charset="0"/>
                <a:ea typeface="ヒラギノ明朝 ProN W3" charset="0"/>
                <a:cs typeface="ヒラギノ明朝 ProN W3" charset="0"/>
              </a:rPr>
              <a:t>Cumule volets théoriques et pratiques dès la 1</a:t>
            </a:r>
            <a:r>
              <a:rPr lang="fr-FR" baseline="30000" dirty="0">
                <a:solidFill>
                  <a:srgbClr val="103154"/>
                </a:solidFill>
                <a:latin typeface="Corbel" charset="0"/>
                <a:ea typeface="ヒラギノ明朝 ProN W3" charset="0"/>
                <a:cs typeface="ヒラギノ明朝 ProN W3" charset="0"/>
              </a:rPr>
              <a:t>ère</a:t>
            </a:r>
            <a:r>
              <a:rPr lang="fr-FR" dirty="0">
                <a:solidFill>
                  <a:srgbClr val="103154"/>
                </a:solidFill>
                <a:latin typeface="Corbel" charset="0"/>
                <a:ea typeface="ヒラギノ明朝 ProN W3" charset="0"/>
                <a:cs typeface="ヒラギノ明朝 ProN W3" charset="0"/>
              </a:rPr>
              <a:t> </a:t>
            </a:r>
            <a:r>
              <a:rPr lang="fr-FR" dirty="0" smtClean="0">
                <a:solidFill>
                  <a:srgbClr val="103154"/>
                </a:solidFill>
                <a:latin typeface="Corbel" charset="0"/>
                <a:ea typeface="ヒラギノ明朝 ProN W3" charset="0"/>
                <a:cs typeface="ヒラギノ明朝 ProN W3" charset="0"/>
              </a:rPr>
              <a:t>session</a:t>
            </a:r>
            <a:endParaRPr lang="fr-FR" dirty="0">
              <a:solidFill>
                <a:srgbClr val="103154"/>
              </a:solidFill>
              <a:latin typeface="Corbel" charset="0"/>
              <a:ea typeface="ヒラギノ明朝 ProN W3" charset="0"/>
              <a:cs typeface="ヒラギノ明朝 ProN W3" charset="0"/>
            </a:endParaRPr>
          </a:p>
          <a:p>
            <a:pPr marL="321440" indent="-321440">
              <a:buFont typeface="Arial" charset="0"/>
              <a:buChar char="•"/>
              <a:defRPr/>
            </a:pPr>
            <a:r>
              <a:rPr lang="fr-FR" dirty="0">
                <a:solidFill>
                  <a:srgbClr val="103154"/>
                </a:solidFill>
                <a:latin typeface="Corbel" charset="0"/>
                <a:ea typeface="ヒラギノ明朝 ProN W3" charset="0"/>
                <a:cs typeface="ヒラギノ明朝 ProN W3" charset="0"/>
              </a:rPr>
              <a:t>Perspective </a:t>
            </a:r>
            <a:r>
              <a:rPr lang="fr-FR" dirty="0" smtClean="0">
                <a:solidFill>
                  <a:srgbClr val="103154"/>
                </a:solidFill>
                <a:latin typeface="Corbel" charset="0"/>
                <a:ea typeface="ヒラギノ明朝 ProN W3" charset="0"/>
                <a:cs typeface="ヒラギノ明朝 ProN W3" charset="0"/>
              </a:rPr>
              <a:t>multidisciplinaire</a:t>
            </a:r>
            <a:endParaRPr lang="fr-FR" dirty="0">
              <a:solidFill>
                <a:srgbClr val="103154"/>
              </a:solidFill>
              <a:latin typeface="Corbel" charset="0"/>
              <a:ea typeface="ヒラギノ明朝 ProN W3" charset="0"/>
              <a:cs typeface="ヒラギノ明朝 ProN W3" charset="0"/>
            </a:endParaRPr>
          </a:p>
          <a:p>
            <a:pPr marL="321440" indent="-321440">
              <a:buFont typeface="Arial" charset="0"/>
              <a:buChar char="•"/>
              <a:defRPr/>
            </a:pPr>
            <a:r>
              <a:rPr lang="fr-FR" dirty="0">
                <a:solidFill>
                  <a:srgbClr val="103154"/>
                </a:solidFill>
                <a:latin typeface="Corbel" charset="0"/>
                <a:ea typeface="ヒラギノ明朝 ProN W3" charset="0"/>
                <a:cs typeface="ヒラギノ明朝 ProN W3" charset="0"/>
              </a:rPr>
              <a:t>Volet pratique culmine avec les 2 stages en organisation</a:t>
            </a:r>
          </a:p>
        </p:txBody>
      </p:sp>
    </p:spTree>
    <p:extLst>
      <p:ext uri="{BB962C8B-B14F-4D97-AF65-F5344CB8AC3E}">
        <p14:creationId xmlns:p14="http://schemas.microsoft.com/office/powerpoint/2010/main" val="1444296964"/>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9697" name="Titre 1"/>
          <p:cNvSpPr>
            <a:spLocks noGrp="1"/>
          </p:cNvSpPr>
          <p:nvPr>
            <p:ph type="title"/>
          </p:nvPr>
        </p:nvSpPr>
        <p:spPr>
          <a:xfrm>
            <a:off x="271010" y="97315"/>
            <a:ext cx="7583537" cy="1143000"/>
          </a:xfrm>
        </p:spPr>
        <p:txBody>
          <a:bodyPr/>
          <a:lstStyle/>
          <a:p>
            <a:pPr eaLnBrk="1" hangingPunct="1"/>
            <a:r>
              <a:rPr lang="fr-FR" sz="3200" dirty="0">
                <a:latin typeface="Arial" charset="0"/>
                <a:ea typeface="MS PGothic" charset="0"/>
              </a:rPr>
              <a:t>Nos étudiants</a:t>
            </a:r>
          </a:p>
        </p:txBody>
      </p:sp>
      <p:pic>
        <p:nvPicPr>
          <p:cNvPr id="3" name="Image 2"/>
          <p:cNvPicPr>
            <a:picLocks noChangeAspect="1"/>
          </p:cNvPicPr>
          <p:nvPr/>
        </p:nvPicPr>
        <p:blipFill>
          <a:blip r:embed="rId3"/>
          <a:stretch>
            <a:fillRect/>
          </a:stretch>
        </p:blipFill>
        <p:spPr>
          <a:xfrm>
            <a:off x="3215036" y="2381541"/>
            <a:ext cx="5730505" cy="4297879"/>
          </a:xfrm>
          <a:prstGeom prst="rect">
            <a:avLst/>
          </a:prstGeom>
        </p:spPr>
      </p:pic>
    </p:spTree>
    <p:extLst>
      <p:ext uri="{BB962C8B-B14F-4D97-AF65-F5344CB8AC3E}">
        <p14:creationId xmlns:p14="http://schemas.microsoft.com/office/powerpoint/2010/main" val="3321561671"/>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2769" name="Titre 1"/>
          <p:cNvSpPr>
            <a:spLocks noGrp="1"/>
          </p:cNvSpPr>
          <p:nvPr>
            <p:ph type="title"/>
          </p:nvPr>
        </p:nvSpPr>
        <p:spPr>
          <a:xfrm>
            <a:off x="208697" y="24077"/>
            <a:ext cx="7583537" cy="1143000"/>
          </a:xfrm>
        </p:spPr>
        <p:txBody>
          <a:bodyPr>
            <a:normAutofit fontScale="90000"/>
          </a:bodyPr>
          <a:lstStyle/>
          <a:p>
            <a:pPr eaLnBrk="1" hangingPunct="1"/>
            <a:r>
              <a:rPr lang="fr-FR" dirty="0">
                <a:latin typeface="Arial" charset="0"/>
                <a:ea typeface="MS PGothic" charset="0"/>
              </a:rPr>
              <a:t>Un taux de placement exceptionnel</a:t>
            </a:r>
          </a:p>
        </p:txBody>
      </p:sp>
      <p:pic>
        <p:nvPicPr>
          <p:cNvPr id="2" name="Image 1"/>
          <p:cNvPicPr>
            <a:picLocks noChangeAspect="1"/>
          </p:cNvPicPr>
          <p:nvPr/>
        </p:nvPicPr>
        <p:blipFill>
          <a:blip r:embed="rId3"/>
          <a:stretch>
            <a:fillRect/>
          </a:stretch>
        </p:blipFill>
        <p:spPr>
          <a:xfrm>
            <a:off x="3086854" y="3000977"/>
            <a:ext cx="5912453" cy="3798751"/>
          </a:xfrm>
          <a:prstGeom prst="rect">
            <a:avLst/>
          </a:prstGeom>
        </p:spPr>
      </p:pic>
    </p:spTree>
    <p:extLst>
      <p:ext uri="{BB962C8B-B14F-4D97-AF65-F5344CB8AC3E}">
        <p14:creationId xmlns:p14="http://schemas.microsoft.com/office/powerpoint/2010/main" val="12419350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00009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a:xfrm>
            <a:off x="281077" y="38633"/>
            <a:ext cx="7583488" cy="1143000"/>
          </a:xfrm>
        </p:spPr>
        <p:txBody>
          <a:bodyPr/>
          <a:lstStyle/>
          <a:p>
            <a:r>
              <a:rPr lang="fr-FR" dirty="0" smtClean="0">
                <a:solidFill>
                  <a:schemeClr val="bg1"/>
                </a:solidFill>
              </a:rPr>
              <a:t>Un programme entièrement revu</a:t>
            </a:r>
            <a:endParaRPr lang="fr-FR" dirty="0">
              <a:solidFill>
                <a:schemeClr val="bg1"/>
              </a:solidFill>
            </a:endParaRPr>
          </a:p>
        </p:txBody>
      </p:sp>
      <p:pic>
        <p:nvPicPr>
          <p:cNvPr id="5" name="Image 4"/>
          <p:cNvPicPr>
            <a:picLocks noChangeAspect="1"/>
          </p:cNvPicPr>
          <p:nvPr/>
        </p:nvPicPr>
        <p:blipFill>
          <a:blip r:embed="rId2"/>
          <a:stretch>
            <a:fillRect/>
          </a:stretch>
        </p:blipFill>
        <p:spPr>
          <a:xfrm>
            <a:off x="2836365" y="2398726"/>
            <a:ext cx="6153611" cy="4306989"/>
          </a:xfrm>
          <a:prstGeom prst="rect">
            <a:avLst/>
          </a:prstGeom>
        </p:spPr>
      </p:pic>
    </p:spTree>
    <p:extLst>
      <p:ext uri="{BB962C8B-B14F-4D97-AF65-F5344CB8AC3E}">
        <p14:creationId xmlns:p14="http://schemas.microsoft.com/office/powerpoint/2010/main" val="32959188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a:xfrm>
            <a:off x="72075" y="6483"/>
            <a:ext cx="8143463" cy="1143000"/>
          </a:xfrm>
        </p:spPr>
        <p:txBody>
          <a:bodyPr>
            <a:normAutofit fontScale="90000"/>
          </a:bodyPr>
          <a:lstStyle/>
          <a:p>
            <a:r>
              <a:rPr lang="fr-FR" dirty="0" smtClean="0"/>
              <a:t>Révision de l’offre de cours de spécialisation</a:t>
            </a:r>
            <a:endParaRPr lang="fr-FR" dirty="0"/>
          </a:p>
        </p:txBody>
      </p:sp>
      <p:sp>
        <p:nvSpPr>
          <p:cNvPr id="3" name="Espace réservé du contenu 2"/>
          <p:cNvSpPr>
            <a:spLocks noGrp="1"/>
          </p:cNvSpPr>
          <p:nvPr>
            <p:ph idx="1"/>
          </p:nvPr>
        </p:nvSpPr>
        <p:spPr>
          <a:xfrm>
            <a:off x="313232" y="1805149"/>
            <a:ext cx="4877914" cy="4007224"/>
          </a:xfrm>
        </p:spPr>
        <p:txBody>
          <a:bodyPr/>
          <a:lstStyle/>
          <a:p>
            <a:r>
              <a:rPr lang="fr-FR" dirty="0" smtClean="0"/>
              <a:t>Mieux tenir compte des besoins du milieu</a:t>
            </a:r>
          </a:p>
          <a:p>
            <a:r>
              <a:rPr lang="fr-FR" dirty="0" smtClean="0"/>
              <a:t>Accent sur le rôle stratégique des RP</a:t>
            </a:r>
          </a:p>
          <a:p>
            <a:r>
              <a:rPr lang="fr-FR" dirty="0" smtClean="0"/>
              <a:t>Meilleure intégration de la vision critique et réflexive à l’endroit de la profession</a:t>
            </a:r>
          </a:p>
          <a:p>
            <a:r>
              <a:rPr lang="fr-FR" dirty="0" smtClean="0"/>
              <a:t>Suivi plus personnalisé</a:t>
            </a:r>
          </a:p>
          <a:p>
            <a:pPr marL="0" indent="0">
              <a:buNone/>
            </a:pPr>
            <a:endParaRPr lang="fr-FR" dirty="0"/>
          </a:p>
        </p:txBody>
      </p:sp>
      <p:pic>
        <p:nvPicPr>
          <p:cNvPr id="5" name="Image 4"/>
          <p:cNvPicPr>
            <a:picLocks noChangeAspect="1"/>
          </p:cNvPicPr>
          <p:nvPr/>
        </p:nvPicPr>
        <p:blipFill>
          <a:blip r:embed="rId2"/>
          <a:stretch>
            <a:fillRect/>
          </a:stretch>
        </p:blipFill>
        <p:spPr>
          <a:xfrm>
            <a:off x="5191146" y="3037075"/>
            <a:ext cx="3810000" cy="3708400"/>
          </a:xfrm>
          <a:prstGeom prst="rect">
            <a:avLst/>
          </a:prstGeom>
        </p:spPr>
      </p:pic>
    </p:spTree>
    <p:extLst>
      <p:ext uri="{BB962C8B-B14F-4D97-AF65-F5344CB8AC3E}">
        <p14:creationId xmlns:p14="http://schemas.microsoft.com/office/powerpoint/2010/main" val="1008200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a:xfrm>
            <a:off x="200692" y="70783"/>
            <a:ext cx="7583488" cy="1143000"/>
          </a:xfrm>
        </p:spPr>
        <p:txBody>
          <a:bodyPr/>
          <a:lstStyle/>
          <a:p>
            <a:r>
              <a:rPr lang="fr-FR" dirty="0" smtClean="0"/>
              <a:t>Accent sur la maitrise des langues</a:t>
            </a:r>
            <a:endParaRPr lang="fr-FR" dirty="0"/>
          </a:p>
        </p:txBody>
      </p:sp>
      <p:sp>
        <p:nvSpPr>
          <p:cNvPr id="3" name="Espace réservé du contenu 2"/>
          <p:cNvSpPr>
            <a:spLocks noGrp="1"/>
          </p:cNvSpPr>
          <p:nvPr>
            <p:ph idx="1"/>
          </p:nvPr>
        </p:nvSpPr>
        <p:spPr>
          <a:xfrm>
            <a:off x="409693" y="1933749"/>
            <a:ext cx="3834739" cy="4007224"/>
          </a:xfrm>
        </p:spPr>
        <p:txBody>
          <a:bodyPr/>
          <a:lstStyle/>
          <a:p>
            <a:r>
              <a:rPr lang="fr-FR" dirty="0" smtClean="0"/>
              <a:t>Test de </a:t>
            </a:r>
            <a:r>
              <a:rPr lang="fr-FR" b="1" dirty="0" smtClean="0"/>
              <a:t>français</a:t>
            </a:r>
            <a:r>
              <a:rPr lang="fr-FR" dirty="0" smtClean="0"/>
              <a:t> à l’entrée</a:t>
            </a:r>
          </a:p>
          <a:p>
            <a:pPr lvl="1"/>
            <a:r>
              <a:rPr lang="fr-FR" dirty="0" smtClean="0"/>
              <a:t>Cours d’appoint hors programme pour ceux qui n’atteignent pas un certain seuil de passage</a:t>
            </a:r>
          </a:p>
          <a:p>
            <a:r>
              <a:rPr lang="fr-FR" dirty="0" smtClean="0"/>
              <a:t>Niveau intermédiaire en </a:t>
            </a:r>
            <a:r>
              <a:rPr lang="fr-FR" b="1" dirty="0" smtClean="0"/>
              <a:t>anglais</a:t>
            </a:r>
            <a:r>
              <a:rPr lang="fr-FR" dirty="0" smtClean="0"/>
              <a:t> requis pour la diplomation</a:t>
            </a:r>
            <a:endParaRPr lang="fr-FR" dirty="0"/>
          </a:p>
        </p:txBody>
      </p:sp>
      <p:pic>
        <p:nvPicPr>
          <p:cNvPr id="5" name="Image 4"/>
          <p:cNvPicPr>
            <a:picLocks noChangeAspect="1"/>
          </p:cNvPicPr>
          <p:nvPr/>
        </p:nvPicPr>
        <p:blipFill>
          <a:blip r:embed="rId2"/>
          <a:stretch>
            <a:fillRect/>
          </a:stretch>
        </p:blipFill>
        <p:spPr>
          <a:xfrm>
            <a:off x="4354440" y="3893776"/>
            <a:ext cx="4662669" cy="2825577"/>
          </a:xfrm>
          <a:prstGeom prst="rect">
            <a:avLst/>
          </a:prstGeom>
        </p:spPr>
      </p:pic>
    </p:spTree>
    <p:extLst>
      <p:ext uri="{BB962C8B-B14F-4D97-AF65-F5344CB8AC3E}">
        <p14:creationId xmlns:p14="http://schemas.microsoft.com/office/powerpoint/2010/main" val="2720572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4708"/>
            <a:ext cx="9144000" cy="68580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a:xfrm>
            <a:off x="168538" y="54708"/>
            <a:ext cx="7583488" cy="1143000"/>
          </a:xfrm>
        </p:spPr>
        <p:txBody>
          <a:bodyPr>
            <a:normAutofit fontScale="90000"/>
          </a:bodyPr>
          <a:lstStyle/>
          <a:p>
            <a:r>
              <a:rPr lang="fr-FR" dirty="0" smtClean="0"/>
              <a:t>Un programme tourné vers l’international</a:t>
            </a:r>
            <a:endParaRPr lang="fr-FR" dirty="0"/>
          </a:p>
        </p:txBody>
      </p:sp>
      <p:sp>
        <p:nvSpPr>
          <p:cNvPr id="3" name="Espace réservé du contenu 2"/>
          <p:cNvSpPr>
            <a:spLocks noGrp="1"/>
          </p:cNvSpPr>
          <p:nvPr>
            <p:ph idx="1"/>
          </p:nvPr>
        </p:nvSpPr>
        <p:spPr>
          <a:xfrm>
            <a:off x="248915" y="1676549"/>
            <a:ext cx="3400650" cy="4007224"/>
          </a:xfrm>
        </p:spPr>
        <p:txBody>
          <a:bodyPr>
            <a:normAutofit/>
          </a:bodyPr>
          <a:lstStyle/>
          <a:p>
            <a:r>
              <a:rPr lang="fr-FR" dirty="0" smtClean="0"/>
              <a:t>Trois cours choisis dans une langue autre que le français ou l’anglais (</a:t>
            </a:r>
            <a:r>
              <a:rPr lang="fr-FR" dirty="0"/>
              <a:t>espagnol, allemand, chinois, japonais ou </a:t>
            </a:r>
            <a:r>
              <a:rPr lang="fr-FR" dirty="0" smtClean="0"/>
              <a:t>arabe)</a:t>
            </a:r>
          </a:p>
          <a:p>
            <a:r>
              <a:rPr lang="fr-FR" dirty="0" smtClean="0"/>
              <a:t>RP se déploient dans un contexte mondialisé</a:t>
            </a:r>
          </a:p>
        </p:txBody>
      </p:sp>
      <p:pic>
        <p:nvPicPr>
          <p:cNvPr id="5" name="Espace réservé du contenu 3"/>
          <p:cNvPicPr>
            <a:picLocks noChangeAspect="1"/>
          </p:cNvPicPr>
          <p:nvPr/>
        </p:nvPicPr>
        <p:blipFill>
          <a:blip r:embed="rId2"/>
          <a:srcRect t="5176" b="5176"/>
          <a:stretch>
            <a:fillRect/>
          </a:stretch>
        </p:blipFill>
        <p:spPr>
          <a:xfrm>
            <a:off x="3842489" y="4041611"/>
            <a:ext cx="5237203" cy="2767413"/>
          </a:xfrm>
          <a:prstGeom prst="rect">
            <a:avLst/>
          </a:prstGeom>
        </p:spPr>
      </p:pic>
    </p:spTree>
    <p:extLst>
      <p:ext uri="{BB962C8B-B14F-4D97-AF65-F5344CB8AC3E}">
        <p14:creationId xmlns:p14="http://schemas.microsoft.com/office/powerpoint/2010/main" val="30918362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a:xfrm>
            <a:off x="329308" y="295833"/>
            <a:ext cx="7583488" cy="1143000"/>
          </a:xfrm>
        </p:spPr>
        <p:txBody>
          <a:bodyPr>
            <a:normAutofit fontScale="90000"/>
          </a:bodyPr>
          <a:lstStyle/>
          <a:p>
            <a:r>
              <a:rPr lang="fr-FR" dirty="0" smtClean="0"/>
              <a:t>D’autres possibilités pour mettre l’accent sur la perspective internationale</a:t>
            </a:r>
            <a:endParaRPr lang="fr-FR" dirty="0"/>
          </a:p>
        </p:txBody>
      </p:sp>
      <p:sp>
        <p:nvSpPr>
          <p:cNvPr id="5" name="Espace réservé du contenu 4"/>
          <p:cNvSpPr>
            <a:spLocks noGrp="1"/>
          </p:cNvSpPr>
          <p:nvPr>
            <p:ph idx="1"/>
          </p:nvPr>
        </p:nvSpPr>
        <p:spPr>
          <a:xfrm>
            <a:off x="441847" y="2383849"/>
            <a:ext cx="3915126" cy="4007224"/>
          </a:xfrm>
        </p:spPr>
        <p:txBody>
          <a:bodyPr/>
          <a:lstStyle/>
          <a:p>
            <a:r>
              <a:rPr lang="fr-FR" dirty="0" smtClean="0"/>
              <a:t>Échange d’une session à l’étranger</a:t>
            </a:r>
          </a:p>
          <a:p>
            <a:r>
              <a:rPr lang="fr-FR" dirty="0" smtClean="0"/>
              <a:t>Stage à l’étranger</a:t>
            </a:r>
            <a:endParaRPr lang="fr-FR" dirty="0"/>
          </a:p>
        </p:txBody>
      </p:sp>
      <p:pic>
        <p:nvPicPr>
          <p:cNvPr id="7" name="Image 6"/>
          <p:cNvPicPr>
            <a:picLocks noChangeAspect="1"/>
          </p:cNvPicPr>
          <p:nvPr/>
        </p:nvPicPr>
        <p:blipFill>
          <a:blip r:embed="rId2"/>
          <a:stretch>
            <a:fillRect/>
          </a:stretch>
        </p:blipFill>
        <p:spPr>
          <a:xfrm>
            <a:off x="5096524" y="3277465"/>
            <a:ext cx="3983976" cy="3580536"/>
          </a:xfrm>
          <a:prstGeom prst="rect">
            <a:avLst/>
          </a:prstGeom>
        </p:spPr>
      </p:pic>
    </p:spTree>
    <p:extLst>
      <p:ext uri="{BB962C8B-B14F-4D97-AF65-F5344CB8AC3E}">
        <p14:creationId xmlns:p14="http://schemas.microsoft.com/office/powerpoint/2010/main" val="17382941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9457" name="Rectangle 5"/>
          <p:cNvSpPr>
            <a:spLocks/>
          </p:cNvSpPr>
          <p:nvPr/>
        </p:nvSpPr>
        <p:spPr bwMode="auto">
          <a:xfrm>
            <a:off x="420813" y="494482"/>
            <a:ext cx="8050113" cy="9242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40628" bIns="0">
            <a:spAutoFit/>
          </a:bodyPr>
          <a:lstStyle/>
          <a:p>
            <a:pPr marL="39060"/>
            <a:r>
              <a:rPr lang="fr-CA" sz="3000">
                <a:latin typeface="Arial" charset="0"/>
                <a:cs typeface="Arial" charset="0"/>
                <a:sym typeface="Times New Roman Bold Italic" charset="0"/>
              </a:rPr>
              <a:t>Un champ d’activités professionnelles en plein essor</a:t>
            </a:r>
          </a:p>
        </p:txBody>
      </p:sp>
      <p:pic>
        <p:nvPicPr>
          <p:cNvPr id="19458" name="Imag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29932" y="1698858"/>
            <a:ext cx="5275213" cy="46423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421473075"/>
      </p:ext>
    </p:extLst>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154" y="0"/>
            <a:ext cx="9144000" cy="68580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a:xfrm>
            <a:off x="168537" y="344058"/>
            <a:ext cx="8754397" cy="1143000"/>
          </a:xfrm>
        </p:spPr>
        <p:txBody>
          <a:bodyPr>
            <a:normAutofit fontScale="90000"/>
          </a:bodyPr>
          <a:lstStyle/>
          <a:p>
            <a:r>
              <a:rPr lang="fr-FR" dirty="0" smtClean="0"/>
              <a:t>Une formation qui prépare à la fois au marché du travail et aux études de 2</a:t>
            </a:r>
            <a:r>
              <a:rPr lang="fr-FR" baseline="30000" dirty="0" smtClean="0"/>
              <a:t>e</a:t>
            </a:r>
            <a:r>
              <a:rPr lang="fr-FR" dirty="0" smtClean="0"/>
              <a:t> cycle</a:t>
            </a:r>
            <a:endParaRPr lang="fr-FR" dirty="0"/>
          </a:p>
        </p:txBody>
      </p:sp>
      <p:sp>
        <p:nvSpPr>
          <p:cNvPr id="3" name="Espace réservé du contenu 2"/>
          <p:cNvSpPr>
            <a:spLocks noGrp="1"/>
          </p:cNvSpPr>
          <p:nvPr>
            <p:ph idx="1"/>
          </p:nvPr>
        </p:nvSpPr>
        <p:spPr>
          <a:xfrm>
            <a:off x="200692" y="1981974"/>
            <a:ext cx="4091977" cy="4007224"/>
          </a:xfrm>
        </p:spPr>
        <p:txBody>
          <a:bodyPr/>
          <a:lstStyle/>
          <a:p>
            <a:r>
              <a:rPr lang="fr-FR" dirty="0" smtClean="0"/>
              <a:t>Possibilité de poursuivre à la maitrise en communication ou en gestion</a:t>
            </a:r>
          </a:p>
          <a:p>
            <a:r>
              <a:rPr lang="fr-FR" dirty="0" smtClean="0"/>
              <a:t>Passerelle entre le bac et la maitrise: jusqu’à trois cours de 2</a:t>
            </a:r>
            <a:r>
              <a:rPr lang="fr-FR" baseline="30000" dirty="0" smtClean="0"/>
              <a:t>e</a:t>
            </a:r>
            <a:r>
              <a:rPr lang="fr-FR" dirty="0" smtClean="0"/>
              <a:t> cycle qui peuvent être suivis dès le bac</a:t>
            </a:r>
            <a:endParaRPr lang="fr-FR" dirty="0"/>
          </a:p>
        </p:txBody>
      </p:sp>
      <p:pic>
        <p:nvPicPr>
          <p:cNvPr id="6" name="Image 5"/>
          <p:cNvPicPr>
            <a:picLocks noChangeAspect="1"/>
          </p:cNvPicPr>
          <p:nvPr/>
        </p:nvPicPr>
        <p:blipFill>
          <a:blip r:embed="rId2"/>
          <a:stretch>
            <a:fillRect/>
          </a:stretch>
        </p:blipFill>
        <p:spPr>
          <a:xfrm>
            <a:off x="4630281" y="4124071"/>
            <a:ext cx="4465488" cy="2670180"/>
          </a:xfrm>
          <a:prstGeom prst="rect">
            <a:avLst/>
          </a:prstGeom>
        </p:spPr>
      </p:pic>
    </p:spTree>
    <p:extLst>
      <p:ext uri="{BB962C8B-B14F-4D97-AF65-F5344CB8AC3E}">
        <p14:creationId xmlns:p14="http://schemas.microsoft.com/office/powerpoint/2010/main" val="13735440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3999" cy="6857999"/>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lIns="91421" tIns="45711" rIns="91421" bIns="45711" rtlCol="0" anchor="ctr"/>
          <a:lstStyle/>
          <a:p>
            <a:pPr algn="ctr"/>
            <a:endParaRPr lang="fr-FR"/>
          </a:p>
        </p:txBody>
      </p:sp>
      <p:sp>
        <p:nvSpPr>
          <p:cNvPr id="2" name="Titre 1"/>
          <p:cNvSpPr>
            <a:spLocks noGrp="1"/>
          </p:cNvSpPr>
          <p:nvPr>
            <p:ph type="title"/>
          </p:nvPr>
        </p:nvSpPr>
        <p:spPr>
          <a:xfrm>
            <a:off x="144322" y="-69583"/>
            <a:ext cx="8478038" cy="1143000"/>
          </a:xfrm>
        </p:spPr>
        <p:txBody>
          <a:bodyPr>
            <a:normAutofit/>
          </a:bodyPr>
          <a:lstStyle/>
          <a:p>
            <a:r>
              <a:rPr lang="fr-FR" sz="3200" dirty="0" smtClean="0"/>
              <a:t>Cheminement type (1</a:t>
            </a:r>
            <a:r>
              <a:rPr lang="fr-FR" sz="3200" baseline="30000" dirty="0" smtClean="0"/>
              <a:t>ère</a:t>
            </a:r>
            <a:r>
              <a:rPr lang="fr-FR" sz="3200" dirty="0" smtClean="0"/>
              <a:t> année)</a:t>
            </a:r>
            <a:endParaRPr lang="fr-FR" sz="3200" dirty="0"/>
          </a:p>
        </p:txBody>
      </p:sp>
      <p:sp>
        <p:nvSpPr>
          <p:cNvPr id="3" name="Espace réservé du contenu 2"/>
          <p:cNvSpPr>
            <a:spLocks noGrp="1"/>
          </p:cNvSpPr>
          <p:nvPr>
            <p:ph idx="1"/>
          </p:nvPr>
        </p:nvSpPr>
        <p:spPr>
          <a:xfrm>
            <a:off x="318020" y="1409742"/>
            <a:ext cx="8288263" cy="5145172"/>
          </a:xfrm>
        </p:spPr>
        <p:txBody>
          <a:bodyPr>
            <a:normAutofit fontScale="92500" lnSpcReduction="10000"/>
          </a:bodyPr>
          <a:lstStyle/>
          <a:p>
            <a:r>
              <a:rPr lang="fr-FR" b="1" dirty="0" smtClean="0"/>
              <a:t>Automne</a:t>
            </a:r>
            <a:r>
              <a:rPr lang="fr-FR" dirty="0" smtClean="0"/>
              <a:t> (trimestre 1)</a:t>
            </a:r>
          </a:p>
          <a:p>
            <a:pPr lvl="1"/>
            <a:r>
              <a:rPr lang="fr-FR" dirty="0" smtClean="0"/>
              <a:t>COM3121 	Introduction aux relations publiques</a:t>
            </a:r>
          </a:p>
          <a:p>
            <a:pPr lvl="1"/>
            <a:r>
              <a:rPr lang="fr-FR" dirty="0" smtClean="0"/>
              <a:t>COM3003 	Théories de la communication</a:t>
            </a:r>
          </a:p>
          <a:p>
            <a:pPr lvl="1">
              <a:tabLst>
                <a:tab pos="1801443" algn="l"/>
              </a:tabLst>
            </a:pPr>
            <a:r>
              <a:rPr lang="fr-FR" dirty="0"/>
              <a:t>MET2100 </a:t>
            </a:r>
            <a:r>
              <a:rPr lang="fr-FR" dirty="0" smtClean="0"/>
              <a:t>	Gestion </a:t>
            </a:r>
            <a:r>
              <a:rPr lang="fr-FR" dirty="0"/>
              <a:t>des organisations: complexité, diversité et </a:t>
            </a:r>
            <a:r>
              <a:rPr lang="fr-FR" dirty="0" smtClean="0"/>
              <a:t>		éthique</a:t>
            </a:r>
            <a:endParaRPr lang="fr-FR" dirty="0"/>
          </a:p>
          <a:p>
            <a:pPr lvl="1"/>
            <a:r>
              <a:rPr lang="fr-FR" dirty="0" smtClean="0"/>
              <a:t>COM2659 	Écriture en relations publiques</a:t>
            </a:r>
          </a:p>
          <a:p>
            <a:pPr lvl="1"/>
            <a:r>
              <a:rPr lang="fr-FR" dirty="0" smtClean="0"/>
              <a:t>COM3066 	Publication 1: image fixe et mise en page</a:t>
            </a:r>
          </a:p>
          <a:p>
            <a:r>
              <a:rPr lang="fr-FR" b="1" dirty="0" smtClean="0"/>
              <a:t>Hiver</a:t>
            </a:r>
            <a:r>
              <a:rPr lang="fr-FR" dirty="0" smtClean="0"/>
              <a:t> (trimestre 2)</a:t>
            </a:r>
          </a:p>
          <a:p>
            <a:pPr lvl="1"/>
            <a:r>
              <a:rPr lang="fr-FR" dirty="0" smtClean="0"/>
              <a:t>COM1066 	Relations de presse 1: interaction avec les journalistes</a:t>
            </a:r>
          </a:p>
          <a:p>
            <a:pPr lvl="1"/>
            <a:r>
              <a:rPr lang="fr-FR" dirty="0" smtClean="0"/>
              <a:t>COM3106 	Recherche et évaluation en relations publiques</a:t>
            </a:r>
          </a:p>
          <a:p>
            <a:pPr lvl="1">
              <a:tabLst>
                <a:tab pos="1801443" algn="l"/>
              </a:tabLst>
            </a:pPr>
            <a:r>
              <a:rPr lang="fr-FR" dirty="0" smtClean="0"/>
              <a:t>COM3067 	Publication 2: image en mouvement et diffusion 		numérique (préalable: Publication 1)</a:t>
            </a:r>
          </a:p>
          <a:p>
            <a:pPr lvl="1">
              <a:tabLst>
                <a:tab pos="1801443" algn="l"/>
              </a:tabLst>
            </a:pPr>
            <a:r>
              <a:rPr lang="fr-FR" dirty="0"/>
              <a:t>COM4065 	Plan de </a:t>
            </a:r>
            <a:r>
              <a:rPr lang="fr-FR" dirty="0" smtClean="0"/>
              <a:t>communication</a:t>
            </a:r>
          </a:p>
          <a:p>
            <a:pPr lvl="1"/>
            <a:r>
              <a:rPr lang="fr-FR" dirty="0" smtClean="0"/>
              <a:t>MKG3300 	Marketing</a:t>
            </a:r>
          </a:p>
        </p:txBody>
      </p:sp>
    </p:spTree>
    <p:extLst>
      <p:ext uri="{BB962C8B-B14F-4D97-AF65-F5344CB8AC3E}">
        <p14:creationId xmlns:p14="http://schemas.microsoft.com/office/powerpoint/2010/main" val="12265616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3999" cy="6857999"/>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lIns="91421" tIns="45711" rIns="91421" bIns="45711" rtlCol="0" anchor="ctr"/>
          <a:lstStyle/>
          <a:p>
            <a:pPr algn="ctr"/>
            <a:endParaRPr lang="fr-FR"/>
          </a:p>
        </p:txBody>
      </p:sp>
      <p:sp>
        <p:nvSpPr>
          <p:cNvPr id="2" name="Titre 1"/>
          <p:cNvSpPr>
            <a:spLocks noGrp="1"/>
          </p:cNvSpPr>
          <p:nvPr>
            <p:ph type="title"/>
          </p:nvPr>
        </p:nvSpPr>
        <p:spPr>
          <a:xfrm>
            <a:off x="198207" y="-177695"/>
            <a:ext cx="7583488" cy="1143000"/>
          </a:xfrm>
        </p:spPr>
        <p:txBody>
          <a:bodyPr>
            <a:normAutofit/>
          </a:bodyPr>
          <a:lstStyle/>
          <a:p>
            <a:r>
              <a:rPr lang="fr-FR" sz="3200" dirty="0" smtClean="0"/>
              <a:t>Cheminement type (2</a:t>
            </a:r>
            <a:r>
              <a:rPr lang="fr-FR" sz="3200" baseline="30000" dirty="0" smtClean="0"/>
              <a:t>e</a:t>
            </a:r>
            <a:r>
              <a:rPr lang="fr-FR" sz="3200" dirty="0" smtClean="0"/>
              <a:t> année)</a:t>
            </a:r>
            <a:endParaRPr lang="fr-FR" sz="3200" dirty="0"/>
          </a:p>
        </p:txBody>
      </p:sp>
      <p:sp>
        <p:nvSpPr>
          <p:cNvPr id="3" name="Espace réservé du contenu 2"/>
          <p:cNvSpPr>
            <a:spLocks noGrp="1"/>
          </p:cNvSpPr>
          <p:nvPr>
            <p:ph idx="1"/>
          </p:nvPr>
        </p:nvSpPr>
        <p:spPr>
          <a:xfrm>
            <a:off x="559727" y="1291425"/>
            <a:ext cx="8223680" cy="5366828"/>
          </a:xfrm>
        </p:spPr>
        <p:txBody>
          <a:bodyPr>
            <a:normAutofit fontScale="92500" lnSpcReduction="10000"/>
          </a:bodyPr>
          <a:lstStyle/>
          <a:p>
            <a:r>
              <a:rPr lang="fr-FR" b="1" dirty="0" smtClean="0"/>
              <a:t>Automne</a:t>
            </a:r>
            <a:r>
              <a:rPr lang="fr-FR" dirty="0" smtClean="0"/>
              <a:t> (trimestre 3)</a:t>
            </a:r>
          </a:p>
          <a:p>
            <a:pPr lvl="1"/>
            <a:r>
              <a:rPr lang="fr-FR" dirty="0" smtClean="0"/>
              <a:t>MET3222 	Planification et contrôle de projets</a:t>
            </a:r>
          </a:p>
          <a:p>
            <a:pPr lvl="1"/>
            <a:r>
              <a:rPr lang="fr-FR" dirty="0" smtClean="0"/>
              <a:t>COM1067 	Relations de presse 2 (préalable: relations de presse 1)</a:t>
            </a:r>
          </a:p>
          <a:p>
            <a:pPr lvl="1"/>
            <a:r>
              <a:rPr lang="fr-FR" dirty="0" smtClean="0"/>
              <a:t>COM6066 	Aspects éthiques et légaux des relations publiques</a:t>
            </a:r>
          </a:p>
          <a:p>
            <a:pPr lvl="1"/>
            <a:r>
              <a:rPr lang="fr-FR" dirty="0"/>
              <a:t>COM3112 	Médias </a:t>
            </a:r>
            <a:r>
              <a:rPr lang="fr-FR" dirty="0" err="1"/>
              <a:t>socionumériques</a:t>
            </a:r>
            <a:r>
              <a:rPr lang="fr-FR" dirty="0"/>
              <a:t> et relations </a:t>
            </a:r>
            <a:r>
              <a:rPr lang="fr-FR" dirty="0" smtClean="0"/>
              <a:t>publiques</a:t>
            </a:r>
          </a:p>
          <a:p>
            <a:pPr lvl="1"/>
            <a:r>
              <a:rPr lang="fr-FR" dirty="0" smtClean="0"/>
              <a:t>COM3410 	Fonction-conseil en relations publiques</a:t>
            </a:r>
          </a:p>
          <a:p>
            <a:pPr marL="0" indent="0">
              <a:buNone/>
            </a:pPr>
            <a:r>
              <a:rPr lang="fr-FR" i="1" dirty="0" smtClean="0"/>
              <a:t>Possibilité de débuter le premier stage (si 45 crédits ont été accumulés)</a:t>
            </a:r>
          </a:p>
          <a:p>
            <a:r>
              <a:rPr lang="fr-FR" b="1" dirty="0" smtClean="0"/>
              <a:t>Hiver</a:t>
            </a:r>
            <a:r>
              <a:rPr lang="fr-FR" dirty="0" smtClean="0"/>
              <a:t> (trimestre 4)</a:t>
            </a:r>
          </a:p>
          <a:p>
            <a:pPr lvl="1"/>
            <a:r>
              <a:rPr lang="fr-FR" dirty="0" smtClean="0"/>
              <a:t>COM1626 	Communication de risque et de crise</a:t>
            </a:r>
          </a:p>
          <a:p>
            <a:pPr lvl="1"/>
            <a:r>
              <a:rPr lang="fr-FR" dirty="0" smtClean="0"/>
              <a:t>MKG5393 	Gestion des commandites</a:t>
            </a:r>
          </a:p>
          <a:p>
            <a:pPr lvl="1">
              <a:tabLst>
                <a:tab pos="1801443" algn="l"/>
              </a:tabLst>
            </a:pPr>
            <a:r>
              <a:rPr lang="fr-FR" dirty="0" smtClean="0"/>
              <a:t>MKG5301 	Recherche en marketing (préalable: Recherche et 	évaluation en RP et Marketing)</a:t>
            </a:r>
          </a:p>
          <a:p>
            <a:pPr lvl="1">
              <a:tabLst>
                <a:tab pos="1801443" algn="l"/>
              </a:tabLst>
            </a:pPr>
            <a:r>
              <a:rPr lang="fr-FR" dirty="0"/>
              <a:t>MKG5327 	Publicité (préalable: Marketing</a:t>
            </a:r>
            <a:r>
              <a:rPr lang="fr-FR" dirty="0" smtClean="0"/>
              <a:t>)</a:t>
            </a:r>
          </a:p>
          <a:p>
            <a:pPr lvl="1">
              <a:tabLst>
                <a:tab pos="1801443" algn="l"/>
              </a:tabLst>
            </a:pPr>
            <a:r>
              <a:rPr lang="fr-FR" dirty="0" smtClean="0"/>
              <a:t>Cours de langue 1</a:t>
            </a:r>
            <a:endParaRPr lang="fr-FR" dirty="0"/>
          </a:p>
        </p:txBody>
      </p:sp>
    </p:spTree>
    <p:extLst>
      <p:ext uri="{BB962C8B-B14F-4D97-AF65-F5344CB8AC3E}">
        <p14:creationId xmlns:p14="http://schemas.microsoft.com/office/powerpoint/2010/main" val="30736922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3999" cy="6857999"/>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lIns="91421" tIns="45711" rIns="91421" bIns="45711" rtlCol="0" anchor="ctr"/>
          <a:lstStyle/>
          <a:p>
            <a:pPr algn="ctr"/>
            <a:endParaRPr lang="fr-FR"/>
          </a:p>
        </p:txBody>
      </p:sp>
      <p:sp>
        <p:nvSpPr>
          <p:cNvPr id="2" name="Titre 1"/>
          <p:cNvSpPr>
            <a:spLocks noGrp="1"/>
          </p:cNvSpPr>
          <p:nvPr>
            <p:ph type="title"/>
          </p:nvPr>
        </p:nvSpPr>
        <p:spPr>
          <a:xfrm>
            <a:off x="219735" y="-177695"/>
            <a:ext cx="7583488" cy="1143000"/>
          </a:xfrm>
        </p:spPr>
        <p:txBody>
          <a:bodyPr>
            <a:normAutofit/>
          </a:bodyPr>
          <a:lstStyle/>
          <a:p>
            <a:r>
              <a:rPr lang="fr-FR" sz="3200" dirty="0" smtClean="0"/>
              <a:t>Cheminement type (3</a:t>
            </a:r>
            <a:r>
              <a:rPr lang="fr-FR" sz="3200" baseline="30000" dirty="0" smtClean="0"/>
              <a:t>e</a:t>
            </a:r>
            <a:r>
              <a:rPr lang="fr-FR" sz="3200" dirty="0" smtClean="0"/>
              <a:t> année)</a:t>
            </a:r>
            <a:endParaRPr lang="fr-FR" sz="3200" dirty="0"/>
          </a:p>
        </p:txBody>
      </p:sp>
      <p:sp>
        <p:nvSpPr>
          <p:cNvPr id="3" name="Espace réservé du contenu 2"/>
          <p:cNvSpPr>
            <a:spLocks noGrp="1"/>
          </p:cNvSpPr>
          <p:nvPr>
            <p:ph idx="1"/>
          </p:nvPr>
        </p:nvSpPr>
        <p:spPr>
          <a:xfrm>
            <a:off x="430559" y="1226854"/>
            <a:ext cx="8331320" cy="5208744"/>
          </a:xfrm>
        </p:spPr>
        <p:txBody>
          <a:bodyPr>
            <a:normAutofit fontScale="92500" lnSpcReduction="10000"/>
          </a:bodyPr>
          <a:lstStyle/>
          <a:p>
            <a:r>
              <a:rPr lang="fr-FR" b="1" dirty="0" smtClean="0"/>
              <a:t>Automne</a:t>
            </a:r>
            <a:r>
              <a:rPr lang="fr-FR" dirty="0" smtClean="0"/>
              <a:t> (5</a:t>
            </a:r>
            <a:r>
              <a:rPr lang="fr-FR" baseline="30000" dirty="0" smtClean="0"/>
              <a:t>e</a:t>
            </a:r>
            <a:r>
              <a:rPr lang="fr-FR" dirty="0" smtClean="0"/>
              <a:t> trimestre)</a:t>
            </a:r>
          </a:p>
          <a:p>
            <a:pPr lvl="1"/>
            <a:r>
              <a:rPr lang="fr-FR" dirty="0" smtClean="0"/>
              <a:t>COM5066 Affaires publiques, relations gouvernementales et lobbying</a:t>
            </a:r>
          </a:p>
          <a:p>
            <a:pPr lvl="1"/>
            <a:r>
              <a:rPr lang="fr-FR" dirty="0" smtClean="0"/>
              <a:t>COM5067 Rhétorique de la communication publique</a:t>
            </a:r>
          </a:p>
          <a:p>
            <a:pPr lvl="1"/>
            <a:r>
              <a:rPr lang="fr-FR" dirty="0" smtClean="0"/>
              <a:t>Cours optionnel 1</a:t>
            </a:r>
          </a:p>
          <a:p>
            <a:pPr lvl="1"/>
            <a:r>
              <a:rPr lang="fr-FR" dirty="0" smtClean="0"/>
              <a:t>Cours de langue 2</a:t>
            </a:r>
          </a:p>
          <a:p>
            <a:pPr lvl="1"/>
            <a:r>
              <a:rPr lang="fr-FR" dirty="0" smtClean="0"/>
              <a:t>COM6050 Stage en relations publiques 1</a:t>
            </a:r>
          </a:p>
          <a:p>
            <a:pPr lvl="1"/>
            <a:endParaRPr lang="fr-FR" dirty="0" smtClean="0"/>
          </a:p>
          <a:p>
            <a:r>
              <a:rPr lang="fr-FR" b="1" dirty="0" smtClean="0"/>
              <a:t>Hiver</a:t>
            </a:r>
            <a:r>
              <a:rPr lang="fr-FR" dirty="0" smtClean="0"/>
              <a:t> (6</a:t>
            </a:r>
            <a:r>
              <a:rPr lang="fr-FR" baseline="30000" dirty="0" smtClean="0"/>
              <a:t>e</a:t>
            </a:r>
            <a:r>
              <a:rPr lang="fr-FR" dirty="0" smtClean="0"/>
              <a:t> trimestre)</a:t>
            </a:r>
          </a:p>
          <a:p>
            <a:pPr lvl="1"/>
            <a:r>
              <a:rPr lang="fr-FR" dirty="0" smtClean="0"/>
              <a:t>DSR2010 Responsabilité sociale des entreprises</a:t>
            </a:r>
          </a:p>
          <a:p>
            <a:pPr lvl="1"/>
            <a:r>
              <a:rPr lang="fr-FR" dirty="0" smtClean="0"/>
              <a:t>Cours optionnel 2</a:t>
            </a:r>
          </a:p>
          <a:p>
            <a:pPr lvl="1"/>
            <a:r>
              <a:rPr lang="fr-FR" dirty="0" smtClean="0"/>
              <a:t>Cours au choix parmi POL1000 </a:t>
            </a:r>
            <a:r>
              <a:rPr lang="fr-FR" i="1" dirty="0" smtClean="0"/>
              <a:t>Problèmes politiques contemporains</a:t>
            </a:r>
            <a:r>
              <a:rPr lang="fr-FR" dirty="0" smtClean="0"/>
              <a:t>, GEO1110 </a:t>
            </a:r>
            <a:r>
              <a:rPr lang="fr-FR" i="1" dirty="0" smtClean="0"/>
              <a:t>État du monde: perspectives géographique</a:t>
            </a:r>
            <a:r>
              <a:rPr lang="fr-FR" dirty="0" smtClean="0"/>
              <a:t> ou ECO1055 </a:t>
            </a:r>
            <a:r>
              <a:rPr lang="fr-FR" i="1" dirty="0" smtClean="0"/>
              <a:t>Éléments d’économie contemporaine</a:t>
            </a:r>
          </a:p>
          <a:p>
            <a:pPr lvl="1"/>
            <a:r>
              <a:rPr lang="fr-FR" dirty="0" smtClean="0"/>
              <a:t>Cours de langue 3</a:t>
            </a:r>
          </a:p>
          <a:p>
            <a:pPr lvl="1"/>
            <a:r>
              <a:rPr lang="fr-FR" dirty="0" smtClean="0"/>
              <a:t>COM6060 Stage en relations publiques 2 (préalable: </a:t>
            </a:r>
            <a:r>
              <a:rPr lang="fr-FR" dirty="0"/>
              <a:t>S</a:t>
            </a:r>
            <a:r>
              <a:rPr lang="fr-FR" dirty="0" smtClean="0"/>
              <a:t>tage 1). </a:t>
            </a:r>
          </a:p>
        </p:txBody>
      </p:sp>
    </p:spTree>
    <p:extLst>
      <p:ext uri="{BB962C8B-B14F-4D97-AF65-F5344CB8AC3E}">
        <p14:creationId xmlns:p14="http://schemas.microsoft.com/office/powerpoint/2010/main" val="14877550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3999" cy="6857999"/>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lIns="91421" tIns="45711" rIns="91421" bIns="45711" rtlCol="0" anchor="ctr"/>
          <a:lstStyle/>
          <a:p>
            <a:pPr algn="ctr"/>
            <a:endParaRPr lang="fr-FR"/>
          </a:p>
        </p:txBody>
      </p:sp>
      <p:sp>
        <p:nvSpPr>
          <p:cNvPr id="2" name="Titre 1"/>
          <p:cNvSpPr>
            <a:spLocks noGrp="1"/>
          </p:cNvSpPr>
          <p:nvPr>
            <p:ph type="title"/>
          </p:nvPr>
        </p:nvSpPr>
        <p:spPr>
          <a:xfrm>
            <a:off x="145353" y="163204"/>
            <a:ext cx="8584654" cy="1143000"/>
          </a:xfrm>
        </p:spPr>
        <p:txBody>
          <a:bodyPr>
            <a:normAutofit/>
          </a:bodyPr>
          <a:lstStyle/>
          <a:p>
            <a:r>
              <a:rPr lang="fr-FR" sz="3400" dirty="0" smtClean="0"/>
              <a:t>Exemples de </a:t>
            </a:r>
            <a:r>
              <a:rPr lang="fr-FR" sz="3400" dirty="0"/>
              <a:t>cours </a:t>
            </a:r>
            <a:r>
              <a:rPr lang="fr-FR" sz="3400" dirty="0" smtClean="0"/>
              <a:t>optionnels </a:t>
            </a:r>
            <a:r>
              <a:rPr lang="fr-FR" sz="2000" dirty="0"/>
              <a:t>(2 cours</a:t>
            </a:r>
            <a:r>
              <a:rPr lang="fr-FR" sz="2000" dirty="0" smtClean="0"/>
              <a:t>)</a:t>
            </a:r>
            <a:endParaRPr lang="fr-FR" sz="2000" dirty="0"/>
          </a:p>
        </p:txBody>
      </p:sp>
      <p:sp>
        <p:nvSpPr>
          <p:cNvPr id="3" name="Espace réservé du contenu 2"/>
          <p:cNvSpPr>
            <a:spLocks noGrp="1"/>
          </p:cNvSpPr>
          <p:nvPr>
            <p:ph idx="1"/>
          </p:nvPr>
        </p:nvSpPr>
        <p:spPr>
          <a:xfrm>
            <a:off x="-36488" y="1832551"/>
            <a:ext cx="8213841" cy="5748823"/>
          </a:xfrm>
        </p:spPr>
        <p:txBody>
          <a:bodyPr>
            <a:normAutofit/>
          </a:bodyPr>
          <a:lstStyle/>
          <a:p>
            <a:pPr lvl="1"/>
            <a:r>
              <a:rPr lang="fr-FR" dirty="0" smtClean="0"/>
              <a:t>COM3135 </a:t>
            </a:r>
            <a:r>
              <a:rPr lang="fr-FR" i="1" dirty="0"/>
              <a:t>Psychosociologie des communications de masse</a:t>
            </a:r>
            <a:endParaRPr lang="fr-FR" dirty="0"/>
          </a:p>
          <a:p>
            <a:pPr lvl="1"/>
            <a:r>
              <a:rPr lang="fr-FR" dirty="0" smtClean="0"/>
              <a:t>COM5065</a:t>
            </a:r>
            <a:r>
              <a:rPr lang="fr-FR" i="1" dirty="0" smtClean="0"/>
              <a:t> Communication internationale et culture locale</a:t>
            </a:r>
            <a:endParaRPr lang="fr-FR" dirty="0"/>
          </a:p>
          <a:p>
            <a:pPr lvl="1"/>
            <a:r>
              <a:rPr lang="fr-FR" dirty="0" smtClean="0"/>
              <a:t>EDM4500 </a:t>
            </a:r>
            <a:r>
              <a:rPr lang="fr-FR" i="1" dirty="0"/>
              <a:t>Médias et société</a:t>
            </a:r>
            <a:endParaRPr lang="fr-FR" dirty="0"/>
          </a:p>
          <a:p>
            <a:pPr lvl="1"/>
            <a:r>
              <a:rPr lang="fr-FR" dirty="0" smtClean="0"/>
              <a:t>EDM2200 </a:t>
            </a:r>
            <a:r>
              <a:rPr lang="fr-FR" i="1" dirty="0"/>
              <a:t>Contrôle et manipulation de </a:t>
            </a:r>
            <a:r>
              <a:rPr lang="fr-FR" i="1" dirty="0" smtClean="0"/>
              <a:t>l’information</a:t>
            </a:r>
          </a:p>
          <a:p>
            <a:pPr lvl="1"/>
            <a:r>
              <a:rPr lang="fr-FR" dirty="0" smtClean="0"/>
              <a:t>EDM5260 </a:t>
            </a:r>
            <a:r>
              <a:rPr lang="fr-FR" i="1" dirty="0"/>
              <a:t>Information </a:t>
            </a:r>
            <a:r>
              <a:rPr lang="fr-FR" i="1" dirty="0" smtClean="0"/>
              <a:t>internationale</a:t>
            </a:r>
          </a:p>
          <a:p>
            <a:pPr lvl="1"/>
            <a:r>
              <a:rPr lang="fr-FR" dirty="0" smtClean="0"/>
              <a:t>ECO3550</a:t>
            </a:r>
            <a:r>
              <a:rPr lang="fr-FR" i="1" dirty="0" smtClean="0"/>
              <a:t> Relations économiques internationales</a:t>
            </a:r>
            <a:endParaRPr lang="fr-FR" i="1" dirty="0"/>
          </a:p>
          <a:p>
            <a:pPr lvl="1"/>
            <a:r>
              <a:rPr lang="fr-FR" dirty="0" smtClean="0"/>
              <a:t>FIN3503 </a:t>
            </a:r>
            <a:r>
              <a:rPr lang="fr-FR" i="1" dirty="0"/>
              <a:t>Communication financière</a:t>
            </a:r>
            <a:endParaRPr lang="fr-FR" dirty="0"/>
          </a:p>
          <a:p>
            <a:pPr lvl="1"/>
            <a:r>
              <a:rPr lang="fr-FR" dirty="0"/>
              <a:t>LIT2018 </a:t>
            </a:r>
            <a:r>
              <a:rPr lang="fr-FR" i="1" dirty="0"/>
              <a:t>Révision et édition de </a:t>
            </a:r>
            <a:r>
              <a:rPr lang="fr-FR" i="1" dirty="0" smtClean="0"/>
              <a:t>textes</a:t>
            </a:r>
          </a:p>
          <a:p>
            <a:pPr lvl="1"/>
            <a:r>
              <a:rPr lang="fr-FR" dirty="0" smtClean="0"/>
              <a:t>POL4202 </a:t>
            </a:r>
            <a:r>
              <a:rPr lang="fr-FR" i="1" dirty="0" smtClean="0"/>
              <a:t>Mouvements sociaux et politiques au Québec</a:t>
            </a:r>
            <a:endParaRPr lang="fr-FR" dirty="0" smtClean="0"/>
          </a:p>
          <a:p>
            <a:pPr lvl="1"/>
            <a:r>
              <a:rPr lang="fr-FR" dirty="0" smtClean="0"/>
              <a:t>POL4060 </a:t>
            </a:r>
            <a:r>
              <a:rPr lang="fr-FR" i="1" dirty="0"/>
              <a:t>Comportements et opinion publique</a:t>
            </a:r>
            <a:endParaRPr lang="fr-FR" dirty="0"/>
          </a:p>
          <a:p>
            <a:pPr lvl="1"/>
            <a:endParaRPr lang="fr-FR" dirty="0"/>
          </a:p>
          <a:p>
            <a:pPr lvl="1"/>
            <a:endParaRPr lang="fr-FR" dirty="0"/>
          </a:p>
          <a:p>
            <a:pPr lvl="1"/>
            <a:endParaRPr lang="fr-FR" dirty="0"/>
          </a:p>
        </p:txBody>
      </p:sp>
    </p:spTree>
    <p:extLst>
      <p:ext uri="{BB962C8B-B14F-4D97-AF65-F5344CB8AC3E}">
        <p14:creationId xmlns:p14="http://schemas.microsoft.com/office/powerpoint/2010/main" val="30499852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3999" cy="6857999"/>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lIns="91421" tIns="45711" rIns="91421" bIns="45711" rtlCol="0" anchor="ctr"/>
          <a:lstStyle/>
          <a:p>
            <a:pPr algn="ctr"/>
            <a:endParaRPr lang="fr-FR"/>
          </a:p>
        </p:txBody>
      </p:sp>
      <p:sp>
        <p:nvSpPr>
          <p:cNvPr id="2" name="Titre 1"/>
          <p:cNvSpPr>
            <a:spLocks noGrp="1"/>
          </p:cNvSpPr>
          <p:nvPr>
            <p:ph type="title"/>
          </p:nvPr>
        </p:nvSpPr>
        <p:spPr>
          <a:xfrm>
            <a:off x="155979" y="198839"/>
            <a:ext cx="8669893" cy="1143000"/>
          </a:xfrm>
        </p:spPr>
        <p:txBody>
          <a:bodyPr>
            <a:normAutofit/>
          </a:bodyPr>
          <a:lstStyle/>
          <a:p>
            <a:r>
              <a:rPr lang="fr-FR" sz="3200" dirty="0" smtClean="0"/>
              <a:t>Autres exemples de cours optionnels </a:t>
            </a:r>
            <a:r>
              <a:rPr lang="fr-FR" sz="2000" dirty="0" smtClean="0"/>
              <a:t>(2 </a:t>
            </a:r>
            <a:r>
              <a:rPr lang="fr-FR" sz="2000" dirty="0"/>
              <a:t>cours</a:t>
            </a:r>
            <a:r>
              <a:rPr lang="fr-FR" sz="2000" dirty="0" smtClean="0"/>
              <a:t>)</a:t>
            </a:r>
            <a:endParaRPr lang="fr-FR" sz="2000" dirty="0"/>
          </a:p>
        </p:txBody>
      </p:sp>
      <p:sp>
        <p:nvSpPr>
          <p:cNvPr id="3" name="Espace réservé du contenu 2"/>
          <p:cNvSpPr>
            <a:spLocks noGrp="1"/>
          </p:cNvSpPr>
          <p:nvPr>
            <p:ph idx="1"/>
          </p:nvPr>
        </p:nvSpPr>
        <p:spPr>
          <a:xfrm>
            <a:off x="309812" y="1806734"/>
            <a:ext cx="8708985" cy="4901428"/>
          </a:xfrm>
        </p:spPr>
        <p:txBody>
          <a:bodyPr>
            <a:noAutofit/>
          </a:bodyPr>
          <a:lstStyle/>
          <a:p>
            <a:pPr>
              <a:lnSpc>
                <a:spcPct val="120000"/>
              </a:lnSpc>
              <a:spcBef>
                <a:spcPts val="0"/>
              </a:spcBef>
            </a:pPr>
            <a:r>
              <a:rPr lang="fr-FR" sz="2000" dirty="0"/>
              <a:t>MKG5305 </a:t>
            </a:r>
            <a:r>
              <a:rPr lang="fr-FR" sz="2000" i="1" dirty="0"/>
              <a:t>Comportement du consommateur</a:t>
            </a:r>
          </a:p>
          <a:p>
            <a:pPr>
              <a:lnSpc>
                <a:spcPct val="120000"/>
              </a:lnSpc>
              <a:spcBef>
                <a:spcPts val="0"/>
              </a:spcBef>
            </a:pPr>
            <a:r>
              <a:rPr lang="fr-FR" sz="2000" dirty="0" smtClean="0"/>
              <a:t>1 </a:t>
            </a:r>
            <a:r>
              <a:rPr lang="fr-FR" sz="2000" dirty="0"/>
              <a:t>cours parmi les suivants:</a:t>
            </a:r>
          </a:p>
          <a:p>
            <a:pPr lvl="2">
              <a:lnSpc>
                <a:spcPct val="120000"/>
              </a:lnSpc>
              <a:spcBef>
                <a:spcPts val="0"/>
              </a:spcBef>
            </a:pPr>
            <a:r>
              <a:rPr lang="fr-FR" sz="2000" dirty="0"/>
              <a:t>MKG5337 </a:t>
            </a:r>
            <a:r>
              <a:rPr lang="fr-FR" sz="2000" i="1" dirty="0"/>
              <a:t>Concours en publicité interactive</a:t>
            </a:r>
            <a:endParaRPr lang="fr-FR" sz="2000" dirty="0"/>
          </a:p>
          <a:p>
            <a:pPr lvl="2">
              <a:lnSpc>
                <a:spcPct val="120000"/>
              </a:lnSpc>
              <a:spcBef>
                <a:spcPts val="0"/>
              </a:spcBef>
            </a:pPr>
            <a:r>
              <a:rPr lang="fr-FR" sz="2000" dirty="0"/>
              <a:t>MKG6300 </a:t>
            </a:r>
            <a:r>
              <a:rPr lang="fr-FR" sz="2000" i="1" dirty="0"/>
              <a:t>Concours Relève publicitaire</a:t>
            </a:r>
            <a:endParaRPr lang="fr-FR" sz="2000" dirty="0"/>
          </a:p>
          <a:p>
            <a:pPr lvl="2">
              <a:lnSpc>
                <a:spcPct val="120000"/>
              </a:lnSpc>
              <a:spcBef>
                <a:spcPts val="0"/>
              </a:spcBef>
            </a:pPr>
            <a:r>
              <a:rPr lang="fr-FR" sz="2000" dirty="0"/>
              <a:t>MKG630J </a:t>
            </a:r>
            <a:r>
              <a:rPr lang="fr-FR" sz="2000" i="1" dirty="0"/>
              <a:t>Concours Défi marketing APCM</a:t>
            </a:r>
            <a:endParaRPr lang="fr-FR" sz="2000" dirty="0"/>
          </a:p>
          <a:p>
            <a:pPr>
              <a:lnSpc>
                <a:spcPct val="120000"/>
              </a:lnSpc>
              <a:spcBef>
                <a:spcPts val="0"/>
              </a:spcBef>
            </a:pPr>
            <a:r>
              <a:rPr lang="fr-FR" sz="2000" dirty="0"/>
              <a:t>SOC3220 </a:t>
            </a:r>
            <a:r>
              <a:rPr lang="fr-FR" sz="2000" i="1" dirty="0"/>
              <a:t>Sociologie des organisations</a:t>
            </a:r>
            <a:endParaRPr lang="fr-FR" sz="2000" dirty="0"/>
          </a:p>
          <a:p>
            <a:pPr>
              <a:lnSpc>
                <a:spcPct val="120000"/>
              </a:lnSpc>
              <a:spcBef>
                <a:spcPts val="0"/>
              </a:spcBef>
            </a:pPr>
            <a:r>
              <a:rPr lang="fr-FR" sz="2000" dirty="0"/>
              <a:t>SOC2005 </a:t>
            </a:r>
            <a:r>
              <a:rPr lang="fr-FR" sz="2000" i="1" dirty="0"/>
              <a:t>Démocratie, citoyenneté et pluralisme</a:t>
            </a:r>
            <a:endParaRPr lang="fr-FR" sz="2000" dirty="0"/>
          </a:p>
          <a:p>
            <a:pPr>
              <a:lnSpc>
                <a:spcPct val="120000"/>
              </a:lnSpc>
              <a:spcBef>
                <a:spcPts val="0"/>
              </a:spcBef>
            </a:pPr>
            <a:r>
              <a:rPr lang="fr-CA" sz="2000" dirty="0"/>
              <a:t>SCO1250 </a:t>
            </a:r>
            <a:r>
              <a:rPr lang="fr-CA" sz="2000" i="1" dirty="0"/>
              <a:t>Introduction aux sciences comptables</a:t>
            </a:r>
            <a:r>
              <a:rPr lang="fr-FR" sz="2000" dirty="0"/>
              <a:t> </a:t>
            </a:r>
            <a:endParaRPr lang="fr-FR" sz="2000" dirty="0" smtClean="0"/>
          </a:p>
          <a:p>
            <a:pPr>
              <a:lnSpc>
                <a:spcPct val="120000"/>
              </a:lnSpc>
              <a:spcBef>
                <a:spcPts val="0"/>
              </a:spcBef>
            </a:pPr>
            <a:endParaRPr lang="fr-FR" sz="2000" dirty="0"/>
          </a:p>
          <a:p>
            <a:pPr>
              <a:lnSpc>
                <a:spcPct val="120000"/>
              </a:lnSpc>
              <a:spcBef>
                <a:spcPts val="0"/>
              </a:spcBef>
            </a:pPr>
            <a:r>
              <a:rPr lang="fr-FR" sz="2000" i="1" dirty="0"/>
              <a:t>Ou tout autre cours choisi avec l’accord de la direction de programme</a:t>
            </a:r>
          </a:p>
        </p:txBody>
      </p:sp>
    </p:spTree>
    <p:extLst>
      <p:ext uri="{BB962C8B-B14F-4D97-AF65-F5344CB8AC3E}">
        <p14:creationId xmlns:p14="http://schemas.microsoft.com/office/powerpoint/2010/main" val="41997732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3999" cy="6857999"/>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lIns="91421" tIns="45711" rIns="91421" bIns="45711" rtlCol="0" anchor="ctr"/>
          <a:lstStyle/>
          <a:p>
            <a:pPr algn="ctr"/>
            <a:endParaRPr lang="fr-FR"/>
          </a:p>
        </p:txBody>
      </p:sp>
      <p:sp>
        <p:nvSpPr>
          <p:cNvPr id="2" name="Titre 1"/>
          <p:cNvSpPr>
            <a:spLocks noGrp="1"/>
          </p:cNvSpPr>
          <p:nvPr>
            <p:ph type="title"/>
          </p:nvPr>
        </p:nvSpPr>
        <p:spPr>
          <a:xfrm>
            <a:off x="281077" y="215458"/>
            <a:ext cx="7583488" cy="1143000"/>
          </a:xfrm>
        </p:spPr>
        <p:txBody>
          <a:bodyPr>
            <a:normAutofit fontScale="90000"/>
          </a:bodyPr>
          <a:lstStyle/>
          <a:p>
            <a:r>
              <a:rPr lang="fr-FR" dirty="0" smtClean="0"/>
              <a:t>Étudiants provenant d’un DEC technique</a:t>
            </a:r>
            <a:endParaRPr lang="fr-FR" dirty="0"/>
          </a:p>
        </p:txBody>
      </p:sp>
      <p:sp>
        <p:nvSpPr>
          <p:cNvPr id="3" name="Espace réservé du contenu 2"/>
          <p:cNvSpPr>
            <a:spLocks noGrp="1"/>
          </p:cNvSpPr>
          <p:nvPr>
            <p:ph idx="1"/>
          </p:nvPr>
        </p:nvSpPr>
        <p:spPr>
          <a:xfrm>
            <a:off x="329308" y="2030199"/>
            <a:ext cx="4043745" cy="4007224"/>
          </a:xfrm>
        </p:spPr>
        <p:txBody>
          <a:bodyPr/>
          <a:lstStyle/>
          <a:p>
            <a:r>
              <a:rPr lang="fr-FR" dirty="0" smtClean="0"/>
              <a:t>Possibilité de faire reconnaître jusqu’à cinq cours</a:t>
            </a:r>
          </a:p>
          <a:p>
            <a:r>
              <a:rPr lang="fr-FR" dirty="0" smtClean="0"/>
              <a:t>Possibilité de faire reconnaître des cours universitaires également</a:t>
            </a:r>
            <a:endParaRPr lang="fr-FR" dirty="0"/>
          </a:p>
        </p:txBody>
      </p:sp>
      <p:pic>
        <p:nvPicPr>
          <p:cNvPr id="5" name="Image 4" descr="Capture d’écran 2015-11-03 à 23.18.10.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22878" y="4953682"/>
            <a:ext cx="5172891" cy="1870846"/>
          </a:xfrm>
          <a:prstGeom prst="rect">
            <a:avLst/>
          </a:prstGeom>
        </p:spPr>
      </p:pic>
      <p:pic>
        <p:nvPicPr>
          <p:cNvPr id="6" name="Image 5"/>
          <p:cNvPicPr>
            <a:picLocks noChangeAspect="1"/>
          </p:cNvPicPr>
          <p:nvPr/>
        </p:nvPicPr>
        <p:blipFill>
          <a:blip r:embed="rId3"/>
          <a:stretch>
            <a:fillRect/>
          </a:stretch>
        </p:blipFill>
        <p:spPr>
          <a:xfrm>
            <a:off x="5872538" y="2776775"/>
            <a:ext cx="3175000" cy="2108200"/>
          </a:xfrm>
          <a:prstGeom prst="rect">
            <a:avLst/>
          </a:prstGeom>
        </p:spPr>
      </p:pic>
    </p:spTree>
    <p:extLst>
      <p:ext uri="{BB962C8B-B14F-4D97-AF65-F5344CB8AC3E}">
        <p14:creationId xmlns:p14="http://schemas.microsoft.com/office/powerpoint/2010/main" val="410094212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3999" cy="6857999"/>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lIns="91421" tIns="45711" rIns="91421" bIns="45711" rtlCol="0" anchor="ctr"/>
          <a:lstStyle/>
          <a:p>
            <a:pPr algn="ctr"/>
            <a:endParaRPr lang="fr-FR"/>
          </a:p>
        </p:txBody>
      </p:sp>
      <p:sp>
        <p:nvSpPr>
          <p:cNvPr id="2" name="Titre 1"/>
          <p:cNvSpPr>
            <a:spLocks noGrp="1"/>
          </p:cNvSpPr>
          <p:nvPr>
            <p:ph type="title"/>
          </p:nvPr>
        </p:nvSpPr>
        <p:spPr>
          <a:xfrm>
            <a:off x="402390" y="256149"/>
            <a:ext cx="7583488" cy="1143000"/>
          </a:xfrm>
        </p:spPr>
        <p:txBody>
          <a:bodyPr/>
          <a:lstStyle/>
          <a:p>
            <a:r>
              <a:rPr lang="fr-FR" dirty="0" smtClean="0"/>
              <a:t>Questions?</a:t>
            </a:r>
            <a:endParaRPr lang="fr-FR" dirty="0"/>
          </a:p>
        </p:txBody>
      </p:sp>
      <p:pic>
        <p:nvPicPr>
          <p:cNvPr id="4" name="Image 3"/>
          <p:cNvPicPr>
            <a:picLocks noChangeAspect="1"/>
          </p:cNvPicPr>
          <p:nvPr/>
        </p:nvPicPr>
        <p:blipFill>
          <a:blip r:embed="rId2"/>
          <a:stretch>
            <a:fillRect/>
          </a:stretch>
        </p:blipFill>
        <p:spPr>
          <a:xfrm>
            <a:off x="5259164" y="1725446"/>
            <a:ext cx="3658882" cy="4878509"/>
          </a:xfrm>
          <a:prstGeom prst="rect">
            <a:avLst/>
          </a:prstGeom>
        </p:spPr>
      </p:pic>
    </p:spTree>
    <p:extLst>
      <p:ext uri="{BB962C8B-B14F-4D97-AF65-F5344CB8AC3E}">
        <p14:creationId xmlns:p14="http://schemas.microsoft.com/office/powerpoint/2010/main" val="26837591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1505" name="ZoneTexte 1"/>
          <p:cNvSpPr txBox="1">
            <a:spLocks noChangeArrowheads="1"/>
          </p:cNvSpPr>
          <p:nvPr/>
        </p:nvSpPr>
        <p:spPr bwMode="auto">
          <a:xfrm>
            <a:off x="280116" y="607896"/>
            <a:ext cx="4091239" cy="557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64281" tIns="32140" rIns="64281" bIns="32140">
            <a:spAutoFit/>
          </a:bodyPr>
          <a:lstStyle>
            <a:lvl1pPr eaLnBrk="0" hangingPunct="0">
              <a:defRPr sz="3400">
                <a:solidFill>
                  <a:srgbClr val="000000"/>
                </a:solidFill>
                <a:latin typeface="Times New Roman" charset="0"/>
                <a:ea typeface="ヒラギノ明朝 ProN W3" charset="0"/>
                <a:cs typeface="ヒラギノ明朝 ProN W3" charset="0"/>
                <a:sym typeface="Times New Roman" charset="0"/>
              </a:defRPr>
            </a:lvl1pPr>
            <a:lvl2pPr marL="742950" indent="-285750" eaLnBrk="0" hangingPunct="0">
              <a:defRPr sz="3400">
                <a:solidFill>
                  <a:srgbClr val="000000"/>
                </a:solidFill>
                <a:latin typeface="Times New Roman" charset="0"/>
                <a:ea typeface="ヒラギノ明朝 ProN W3" charset="0"/>
                <a:cs typeface="ヒラギノ明朝 ProN W3" charset="0"/>
                <a:sym typeface="Times New Roman" charset="0"/>
              </a:defRPr>
            </a:lvl2pPr>
            <a:lvl3pPr marL="1143000" indent="-228600" eaLnBrk="0" hangingPunct="0">
              <a:defRPr sz="3400">
                <a:solidFill>
                  <a:srgbClr val="000000"/>
                </a:solidFill>
                <a:latin typeface="Times New Roman" charset="0"/>
                <a:ea typeface="ヒラギノ明朝 ProN W3" charset="0"/>
                <a:cs typeface="ヒラギノ明朝 ProN W3" charset="0"/>
                <a:sym typeface="Times New Roman" charset="0"/>
              </a:defRPr>
            </a:lvl3pPr>
            <a:lvl4pPr marL="1600200" indent="-228600" eaLnBrk="0" hangingPunct="0">
              <a:defRPr sz="3400">
                <a:solidFill>
                  <a:srgbClr val="000000"/>
                </a:solidFill>
                <a:latin typeface="Times New Roman" charset="0"/>
                <a:ea typeface="ヒラギノ明朝 ProN W3" charset="0"/>
                <a:cs typeface="ヒラギノ明朝 ProN W3" charset="0"/>
                <a:sym typeface="Times New Roman" charset="0"/>
              </a:defRPr>
            </a:lvl4pPr>
            <a:lvl5pPr marL="2057400" indent="-228600" eaLnBrk="0" hangingPunct="0">
              <a:defRPr sz="3400">
                <a:solidFill>
                  <a:srgbClr val="000000"/>
                </a:solidFill>
                <a:latin typeface="Times New Roman" charset="0"/>
                <a:ea typeface="ヒラギノ明朝 ProN W3" charset="0"/>
                <a:cs typeface="ヒラギノ明朝 ProN W3" charset="0"/>
                <a:sym typeface="Times New Roman" charset="0"/>
              </a:defRPr>
            </a:lvl5pPr>
            <a:lvl6pPr marL="2514600" indent="-228600" eaLnBrk="0" fontAlgn="base" hangingPunct="0">
              <a:spcBef>
                <a:spcPct val="0"/>
              </a:spcBef>
              <a:spcAft>
                <a:spcPct val="0"/>
              </a:spcAft>
              <a:defRPr sz="3400">
                <a:solidFill>
                  <a:srgbClr val="000000"/>
                </a:solidFill>
                <a:latin typeface="Times New Roman" charset="0"/>
                <a:ea typeface="ヒラギノ明朝 ProN W3" charset="0"/>
                <a:cs typeface="ヒラギノ明朝 ProN W3" charset="0"/>
                <a:sym typeface="Times New Roman" charset="0"/>
              </a:defRPr>
            </a:lvl6pPr>
            <a:lvl7pPr marL="2971800" indent="-228600" eaLnBrk="0" fontAlgn="base" hangingPunct="0">
              <a:spcBef>
                <a:spcPct val="0"/>
              </a:spcBef>
              <a:spcAft>
                <a:spcPct val="0"/>
              </a:spcAft>
              <a:defRPr sz="3400">
                <a:solidFill>
                  <a:srgbClr val="000000"/>
                </a:solidFill>
                <a:latin typeface="Times New Roman" charset="0"/>
                <a:ea typeface="ヒラギノ明朝 ProN W3" charset="0"/>
                <a:cs typeface="ヒラギノ明朝 ProN W3" charset="0"/>
                <a:sym typeface="Times New Roman" charset="0"/>
              </a:defRPr>
            </a:lvl7pPr>
            <a:lvl8pPr marL="3429000" indent="-228600" eaLnBrk="0" fontAlgn="base" hangingPunct="0">
              <a:spcBef>
                <a:spcPct val="0"/>
              </a:spcBef>
              <a:spcAft>
                <a:spcPct val="0"/>
              </a:spcAft>
              <a:defRPr sz="3400">
                <a:solidFill>
                  <a:srgbClr val="000000"/>
                </a:solidFill>
                <a:latin typeface="Times New Roman" charset="0"/>
                <a:ea typeface="ヒラギノ明朝 ProN W3" charset="0"/>
                <a:cs typeface="ヒラギノ明朝 ProN W3" charset="0"/>
                <a:sym typeface="Times New Roman" charset="0"/>
              </a:defRPr>
            </a:lvl8pPr>
            <a:lvl9pPr marL="3886200" indent="-228600" eaLnBrk="0" fontAlgn="base" hangingPunct="0">
              <a:spcBef>
                <a:spcPct val="0"/>
              </a:spcBef>
              <a:spcAft>
                <a:spcPct val="0"/>
              </a:spcAft>
              <a:defRPr sz="3400">
                <a:solidFill>
                  <a:srgbClr val="000000"/>
                </a:solidFill>
                <a:latin typeface="Times New Roman" charset="0"/>
                <a:ea typeface="ヒラギノ明朝 ProN W3" charset="0"/>
                <a:cs typeface="ヒラギノ明朝 ProN W3" charset="0"/>
                <a:sym typeface="Times New Roman" charset="0"/>
              </a:defRPr>
            </a:lvl9pPr>
          </a:lstStyle>
          <a:p>
            <a:pPr eaLnBrk="1" hangingPunct="1"/>
            <a:r>
              <a:rPr lang="fr-FR" sz="3200" dirty="0">
                <a:solidFill>
                  <a:schemeClr val="tx1"/>
                </a:solidFill>
                <a:latin typeface="Arial" charset="0"/>
                <a:cs typeface="Arial" charset="0"/>
              </a:rPr>
              <a:t>Définition de la SCRP</a:t>
            </a:r>
          </a:p>
        </p:txBody>
      </p:sp>
      <p:pic>
        <p:nvPicPr>
          <p:cNvPr id="2" name="Image 1"/>
          <p:cNvPicPr>
            <a:picLocks noChangeAspect="1"/>
          </p:cNvPicPr>
          <p:nvPr/>
        </p:nvPicPr>
        <p:blipFill>
          <a:blip r:embed="rId3"/>
          <a:stretch>
            <a:fillRect/>
          </a:stretch>
        </p:blipFill>
        <p:spPr>
          <a:xfrm>
            <a:off x="2926076" y="5927534"/>
            <a:ext cx="6103867" cy="791242"/>
          </a:xfrm>
          <a:prstGeom prst="rect">
            <a:avLst/>
          </a:prstGeom>
        </p:spPr>
      </p:pic>
      <p:sp>
        <p:nvSpPr>
          <p:cNvPr id="6" name="Espace réservé du contenu 2"/>
          <p:cNvSpPr>
            <a:spLocks noGrp="1"/>
          </p:cNvSpPr>
          <p:nvPr>
            <p:ph idx="1"/>
          </p:nvPr>
        </p:nvSpPr>
        <p:spPr>
          <a:xfrm>
            <a:off x="152424" y="2165224"/>
            <a:ext cx="8738331" cy="2448303"/>
          </a:xfrm>
        </p:spPr>
        <p:txBody>
          <a:bodyPr>
            <a:normAutofit/>
          </a:bodyPr>
          <a:lstStyle/>
          <a:p>
            <a:pPr>
              <a:defRPr/>
            </a:pPr>
            <a:r>
              <a:rPr lang="fr-FR" sz="2800" dirty="0">
                <a:solidFill>
                  <a:srgbClr val="103154"/>
                </a:solidFill>
                <a:latin typeface="Corbel" charset="0"/>
                <a:ea typeface="ヒラギノ明朝 ProN W3" charset="0"/>
                <a:cs typeface="ヒラギノ明朝 ProN W3" charset="0"/>
              </a:rPr>
              <a:t>Les relations publiques consistent en la gestion des relations entre une organisation et ses divers publics par l’entremise de la communication, afin d’atteindre une compréhension mutuelle, de réaliser les objectifs organisationnels et de servir l’intérêt public.</a:t>
            </a:r>
          </a:p>
        </p:txBody>
      </p:sp>
    </p:spTree>
    <p:extLst>
      <p:ext uri="{BB962C8B-B14F-4D97-AF65-F5344CB8AC3E}">
        <p14:creationId xmlns:p14="http://schemas.microsoft.com/office/powerpoint/2010/main" val="1036429056"/>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a:xfrm>
            <a:off x="297154" y="3221483"/>
            <a:ext cx="7583488" cy="1143000"/>
          </a:xfrm>
        </p:spPr>
        <p:txBody>
          <a:bodyPr>
            <a:normAutofit fontScale="90000"/>
          </a:bodyPr>
          <a:lstStyle/>
          <a:p>
            <a:r>
              <a:rPr lang="fr-FR" dirty="0" smtClean="0"/>
              <a:t>Relations publiques? </a:t>
            </a:r>
            <a:br>
              <a:rPr lang="fr-FR" dirty="0" smtClean="0"/>
            </a:br>
            <a:r>
              <a:rPr lang="fr-FR" dirty="0" smtClean="0"/>
              <a:t/>
            </a:r>
            <a:br>
              <a:rPr lang="fr-FR" dirty="0" smtClean="0"/>
            </a:br>
            <a:r>
              <a:rPr lang="fr-FR" dirty="0" smtClean="0"/>
              <a:t>Communication marketing? </a:t>
            </a:r>
            <a:br>
              <a:rPr lang="fr-FR" dirty="0" smtClean="0"/>
            </a:br>
            <a:r>
              <a:rPr lang="fr-FR" dirty="0" smtClean="0"/>
              <a:t/>
            </a:r>
            <a:br>
              <a:rPr lang="fr-FR" dirty="0" smtClean="0"/>
            </a:br>
            <a:r>
              <a:rPr lang="fr-FR" dirty="0"/>
              <a:t>R</a:t>
            </a:r>
            <a:r>
              <a:rPr lang="fr-FR" dirty="0" smtClean="0"/>
              <a:t>elations humaines?</a:t>
            </a:r>
            <a:endParaRPr lang="fr-FR" dirty="0"/>
          </a:p>
        </p:txBody>
      </p:sp>
      <p:pic>
        <p:nvPicPr>
          <p:cNvPr id="5" name="Image 4"/>
          <p:cNvPicPr>
            <a:picLocks noChangeAspect="1"/>
          </p:cNvPicPr>
          <p:nvPr/>
        </p:nvPicPr>
        <p:blipFill>
          <a:blip r:embed="rId2"/>
          <a:stretch>
            <a:fillRect/>
          </a:stretch>
        </p:blipFill>
        <p:spPr>
          <a:xfrm>
            <a:off x="5920769" y="4236051"/>
            <a:ext cx="3175000" cy="2552700"/>
          </a:xfrm>
          <a:prstGeom prst="rect">
            <a:avLst/>
          </a:prstGeom>
        </p:spPr>
      </p:pic>
    </p:spTree>
    <p:extLst>
      <p:ext uri="{BB962C8B-B14F-4D97-AF65-F5344CB8AC3E}">
        <p14:creationId xmlns:p14="http://schemas.microsoft.com/office/powerpoint/2010/main" val="418766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3357" y="0"/>
            <a:ext cx="9144000" cy="68580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t>Accent</a:t>
            </a:r>
            <a:endParaRPr lang="fr-FR" dirty="0"/>
          </a:p>
        </p:txBody>
      </p:sp>
      <p:sp>
        <p:nvSpPr>
          <p:cNvPr id="23553" name="Titre 1"/>
          <p:cNvSpPr>
            <a:spLocks noGrp="1"/>
          </p:cNvSpPr>
          <p:nvPr>
            <p:ph type="title"/>
          </p:nvPr>
        </p:nvSpPr>
        <p:spPr>
          <a:xfrm>
            <a:off x="89698" y="-34626"/>
            <a:ext cx="7583537" cy="1143000"/>
          </a:xfrm>
        </p:spPr>
        <p:txBody>
          <a:bodyPr>
            <a:normAutofit/>
          </a:bodyPr>
          <a:lstStyle/>
          <a:p>
            <a:pPr eaLnBrk="1" hangingPunct="1"/>
            <a:r>
              <a:rPr lang="fr-FR" sz="3200" dirty="0" smtClean="0">
                <a:latin typeface="Arial" charset="0"/>
                <a:ea typeface="MS PGothic" charset="0"/>
              </a:rPr>
              <a:t>Marketing</a:t>
            </a:r>
            <a:endParaRPr lang="fr-FR" sz="3200" dirty="0">
              <a:latin typeface="Arial" charset="0"/>
              <a:ea typeface="MS PGothic" charset="0"/>
            </a:endParaRPr>
          </a:p>
        </p:txBody>
      </p:sp>
      <p:pic>
        <p:nvPicPr>
          <p:cNvPr id="2" name="Image 1"/>
          <p:cNvPicPr>
            <a:picLocks noChangeAspect="1"/>
          </p:cNvPicPr>
          <p:nvPr/>
        </p:nvPicPr>
        <p:blipFill>
          <a:blip r:embed="rId2"/>
          <a:stretch>
            <a:fillRect/>
          </a:stretch>
        </p:blipFill>
        <p:spPr>
          <a:xfrm>
            <a:off x="4070955" y="4854652"/>
            <a:ext cx="5001477" cy="1880778"/>
          </a:xfrm>
          <a:prstGeom prst="rect">
            <a:avLst/>
          </a:prstGeom>
        </p:spPr>
      </p:pic>
      <p:sp>
        <p:nvSpPr>
          <p:cNvPr id="12" name="Espace réservé du contenu 2"/>
          <p:cNvSpPr>
            <a:spLocks noGrp="1"/>
          </p:cNvSpPr>
          <p:nvPr>
            <p:ph idx="1"/>
          </p:nvPr>
        </p:nvSpPr>
        <p:spPr>
          <a:xfrm>
            <a:off x="244566" y="2406705"/>
            <a:ext cx="3834739" cy="4007224"/>
          </a:xfrm>
        </p:spPr>
        <p:txBody>
          <a:bodyPr/>
          <a:lstStyle/>
          <a:p>
            <a:pPr>
              <a:buFont typeface="Wingdings" charset="2"/>
              <a:buChar char="²"/>
              <a:defRPr/>
            </a:pPr>
            <a:r>
              <a:rPr lang="fr-FR" sz="2400" dirty="0">
                <a:solidFill>
                  <a:srgbClr val="103154"/>
                </a:solidFill>
                <a:latin typeface="Corbel" charset="0"/>
                <a:ea typeface="ヒラギノ明朝 ProN W3" charset="0"/>
                <a:cs typeface="ヒラギノ明朝 ProN W3" charset="0"/>
              </a:rPr>
              <a:t>Développement de produits</a:t>
            </a:r>
          </a:p>
          <a:p>
            <a:pPr>
              <a:buFont typeface="Wingdings" charset="2"/>
              <a:buChar char="²"/>
              <a:defRPr/>
            </a:pPr>
            <a:r>
              <a:rPr lang="fr-FR" sz="2400" dirty="0">
                <a:solidFill>
                  <a:srgbClr val="103154"/>
                </a:solidFill>
                <a:latin typeface="Corbel" charset="0"/>
                <a:ea typeface="ヒラギノ明朝 ProN W3" charset="0"/>
                <a:cs typeface="ヒラギノ明朝 ProN W3" charset="0"/>
              </a:rPr>
              <a:t>Distribution</a:t>
            </a:r>
          </a:p>
          <a:p>
            <a:pPr>
              <a:buFont typeface="Wingdings" charset="2"/>
              <a:buChar char="²"/>
              <a:defRPr/>
            </a:pPr>
            <a:r>
              <a:rPr lang="fr-FR" sz="2400" dirty="0">
                <a:solidFill>
                  <a:srgbClr val="103154"/>
                </a:solidFill>
                <a:latin typeface="Corbel" charset="0"/>
                <a:ea typeface="ヒラギノ明朝 ProN W3" charset="0"/>
                <a:cs typeface="ヒラギノ明朝 ProN W3" charset="0"/>
              </a:rPr>
              <a:t>Analyse d’emplacements</a:t>
            </a:r>
          </a:p>
          <a:p>
            <a:pPr>
              <a:buFont typeface="Wingdings" charset="2"/>
              <a:buChar char="²"/>
              <a:defRPr/>
            </a:pPr>
            <a:r>
              <a:rPr lang="fr-FR" sz="2400" dirty="0">
                <a:solidFill>
                  <a:srgbClr val="103154"/>
                </a:solidFill>
                <a:latin typeface="Corbel" charset="0"/>
                <a:ea typeface="ヒラギノ明朝 ProN W3" charset="0"/>
                <a:cs typeface="ヒラギノ明朝 ProN W3" charset="0"/>
              </a:rPr>
              <a:t>Prix et commerce de détail</a:t>
            </a:r>
          </a:p>
          <a:p>
            <a:pPr>
              <a:buFont typeface="Wingdings" charset="2"/>
              <a:buChar char="²"/>
              <a:defRPr/>
            </a:pPr>
            <a:r>
              <a:rPr lang="fr-FR" sz="2400" dirty="0">
                <a:solidFill>
                  <a:srgbClr val="103154"/>
                </a:solidFill>
                <a:latin typeface="Corbel" charset="0"/>
                <a:ea typeface="ヒラギノ明朝 ProN W3" charset="0"/>
                <a:cs typeface="ヒラギノ明朝 ProN W3" charset="0"/>
              </a:rPr>
              <a:t>Services à la clientèle </a:t>
            </a:r>
          </a:p>
        </p:txBody>
      </p:sp>
      <p:sp>
        <p:nvSpPr>
          <p:cNvPr id="8" name="ZoneTexte 7"/>
          <p:cNvSpPr txBox="1"/>
          <p:nvPr/>
        </p:nvSpPr>
        <p:spPr>
          <a:xfrm>
            <a:off x="267434" y="1623576"/>
            <a:ext cx="4399211" cy="523220"/>
          </a:xfrm>
          <a:prstGeom prst="rect">
            <a:avLst/>
          </a:prstGeom>
          <a:noFill/>
        </p:spPr>
        <p:txBody>
          <a:bodyPr wrap="none" rtlCol="0">
            <a:spAutoFit/>
          </a:bodyPr>
          <a:lstStyle/>
          <a:p>
            <a:r>
              <a:rPr lang="fr-FR" sz="2800" dirty="0" smtClean="0">
                <a:latin typeface="+mj-lt"/>
              </a:rPr>
              <a:t>Accent sur le consommateur</a:t>
            </a:r>
            <a:endParaRPr lang="fr-FR" sz="2800" dirty="0">
              <a:latin typeface="+mj-lt"/>
            </a:endParaRPr>
          </a:p>
        </p:txBody>
      </p:sp>
    </p:spTree>
    <p:extLst>
      <p:ext uri="{BB962C8B-B14F-4D97-AF65-F5344CB8AC3E}">
        <p14:creationId xmlns:p14="http://schemas.microsoft.com/office/powerpoint/2010/main" val="12486269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3357" y="0"/>
            <a:ext cx="9144000" cy="68580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smtClean="0"/>
              <a:t>Accent</a:t>
            </a:r>
            <a:endParaRPr lang="fr-FR" dirty="0"/>
          </a:p>
        </p:txBody>
      </p:sp>
      <p:pic>
        <p:nvPicPr>
          <p:cNvPr id="6" name="Image 5"/>
          <p:cNvPicPr>
            <a:picLocks noChangeAspect="1"/>
          </p:cNvPicPr>
          <p:nvPr/>
        </p:nvPicPr>
        <p:blipFill>
          <a:blip r:embed="rId2"/>
          <a:stretch>
            <a:fillRect/>
          </a:stretch>
        </p:blipFill>
        <p:spPr>
          <a:xfrm>
            <a:off x="5643154" y="4548371"/>
            <a:ext cx="3349088" cy="2230002"/>
          </a:xfrm>
          <a:prstGeom prst="rect">
            <a:avLst/>
          </a:prstGeom>
        </p:spPr>
      </p:pic>
      <p:sp>
        <p:nvSpPr>
          <p:cNvPr id="8" name="Titre 1"/>
          <p:cNvSpPr>
            <a:spLocks noGrp="1"/>
          </p:cNvSpPr>
          <p:nvPr>
            <p:ph type="title"/>
          </p:nvPr>
        </p:nvSpPr>
        <p:spPr>
          <a:xfrm>
            <a:off x="89698" y="-34626"/>
            <a:ext cx="7583537" cy="1143000"/>
          </a:xfrm>
        </p:spPr>
        <p:txBody>
          <a:bodyPr>
            <a:normAutofit/>
          </a:bodyPr>
          <a:lstStyle/>
          <a:p>
            <a:pPr eaLnBrk="1" hangingPunct="1"/>
            <a:r>
              <a:rPr lang="fr-FR" sz="3200" dirty="0" smtClean="0">
                <a:latin typeface="Arial" charset="0"/>
                <a:ea typeface="MS PGothic" charset="0"/>
              </a:rPr>
              <a:t>Relations publiques</a:t>
            </a:r>
            <a:endParaRPr lang="fr-FR" sz="3200" dirty="0">
              <a:latin typeface="Arial" charset="0"/>
              <a:ea typeface="MS PGothic" charset="0"/>
            </a:endParaRPr>
          </a:p>
        </p:txBody>
      </p:sp>
      <p:sp>
        <p:nvSpPr>
          <p:cNvPr id="9" name="Espace réservé du contenu 2"/>
          <p:cNvSpPr>
            <a:spLocks noGrp="1"/>
          </p:cNvSpPr>
          <p:nvPr>
            <p:ph idx="1"/>
          </p:nvPr>
        </p:nvSpPr>
        <p:spPr>
          <a:xfrm>
            <a:off x="244566" y="2406705"/>
            <a:ext cx="3834739" cy="4007224"/>
          </a:xfrm>
        </p:spPr>
        <p:txBody>
          <a:bodyPr>
            <a:normAutofit fontScale="92500"/>
          </a:bodyPr>
          <a:lstStyle/>
          <a:p>
            <a:pPr>
              <a:buFont typeface="Wingdings" charset="2"/>
              <a:buChar char="v"/>
              <a:defRPr/>
            </a:pPr>
            <a:r>
              <a:rPr lang="fr-FR" sz="2400" dirty="0">
                <a:solidFill>
                  <a:srgbClr val="103154"/>
                </a:solidFill>
                <a:latin typeface="Corbel" charset="0"/>
                <a:ea typeface="ヒラギノ明朝 ProN W3" charset="0"/>
                <a:cs typeface="ヒラギノ明朝 ProN W3" charset="0"/>
              </a:rPr>
              <a:t>Relations avec les médias</a:t>
            </a:r>
          </a:p>
          <a:p>
            <a:pPr>
              <a:buFont typeface="Wingdings" charset="2"/>
              <a:buChar char="v"/>
              <a:defRPr/>
            </a:pPr>
            <a:r>
              <a:rPr lang="fr-FR" sz="2400" dirty="0">
                <a:solidFill>
                  <a:srgbClr val="103154"/>
                </a:solidFill>
                <a:latin typeface="Corbel" charset="0"/>
                <a:ea typeface="ヒラギノ明朝 ProN W3" charset="0"/>
                <a:cs typeface="ヒラギノ明朝 ProN W3" charset="0"/>
              </a:rPr>
              <a:t>Relations avec les instances gouvernementales</a:t>
            </a:r>
          </a:p>
          <a:p>
            <a:pPr>
              <a:buFont typeface="Wingdings" charset="2"/>
              <a:buChar char="v"/>
              <a:defRPr/>
            </a:pPr>
            <a:r>
              <a:rPr lang="fr-FR" sz="2400" dirty="0">
                <a:solidFill>
                  <a:srgbClr val="103154"/>
                </a:solidFill>
                <a:latin typeface="Corbel" charset="0"/>
                <a:ea typeface="ヒラギノ明朝 ProN W3" charset="0"/>
                <a:cs typeface="ヒラギノ明朝 ProN W3" charset="0"/>
              </a:rPr>
              <a:t>Relations avec la communauté</a:t>
            </a:r>
          </a:p>
          <a:p>
            <a:pPr>
              <a:buFont typeface="Wingdings" charset="2"/>
              <a:buChar char="v"/>
              <a:defRPr/>
            </a:pPr>
            <a:r>
              <a:rPr lang="fr-FR" sz="2400" dirty="0">
                <a:solidFill>
                  <a:srgbClr val="103154"/>
                </a:solidFill>
                <a:latin typeface="Corbel" charset="0"/>
                <a:ea typeface="ヒラギノ明朝 ProN W3" charset="0"/>
                <a:cs typeface="ヒラギノ明朝 ProN W3" charset="0"/>
              </a:rPr>
              <a:t>Relations avec les investisseurs</a:t>
            </a:r>
          </a:p>
          <a:p>
            <a:pPr>
              <a:buFont typeface="Wingdings" charset="2"/>
              <a:buChar char="v"/>
              <a:defRPr/>
            </a:pPr>
            <a:r>
              <a:rPr lang="fr-FR" sz="2400" dirty="0">
                <a:solidFill>
                  <a:srgbClr val="103154"/>
                </a:solidFill>
                <a:latin typeface="Corbel" charset="0"/>
                <a:ea typeface="ヒラギノ明朝 ProN W3" charset="0"/>
                <a:cs typeface="ヒラギノ明朝 ProN W3" charset="0"/>
              </a:rPr>
              <a:t>Relations avec les employés</a:t>
            </a:r>
          </a:p>
        </p:txBody>
      </p:sp>
      <p:sp>
        <p:nvSpPr>
          <p:cNvPr id="10" name="ZoneTexte 9"/>
          <p:cNvSpPr txBox="1"/>
          <p:nvPr/>
        </p:nvSpPr>
        <p:spPr>
          <a:xfrm>
            <a:off x="267434" y="1623576"/>
            <a:ext cx="6639383" cy="523220"/>
          </a:xfrm>
          <a:prstGeom prst="rect">
            <a:avLst/>
          </a:prstGeom>
          <a:noFill/>
        </p:spPr>
        <p:txBody>
          <a:bodyPr wrap="none" rtlCol="0">
            <a:spAutoFit/>
          </a:bodyPr>
          <a:lstStyle/>
          <a:p>
            <a:r>
              <a:rPr lang="fr-FR" sz="2800" dirty="0" smtClean="0">
                <a:latin typeface="+mj-lt"/>
              </a:rPr>
              <a:t>Accent sur l’ensemble des parties prenantes</a:t>
            </a:r>
            <a:endParaRPr lang="fr-FR" sz="2800" dirty="0">
              <a:latin typeface="+mj-lt"/>
            </a:endParaRPr>
          </a:p>
        </p:txBody>
      </p:sp>
    </p:spTree>
    <p:extLst>
      <p:ext uri="{BB962C8B-B14F-4D97-AF65-F5344CB8AC3E}">
        <p14:creationId xmlns:p14="http://schemas.microsoft.com/office/powerpoint/2010/main" val="29178716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2154" y="-16075"/>
            <a:ext cx="9144000" cy="68580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4577" name="Titre 1"/>
          <p:cNvSpPr>
            <a:spLocks noGrp="1"/>
          </p:cNvSpPr>
          <p:nvPr>
            <p:ph type="title"/>
          </p:nvPr>
        </p:nvSpPr>
        <p:spPr>
          <a:xfrm>
            <a:off x="154006" y="-98926"/>
            <a:ext cx="7583537" cy="1143000"/>
          </a:xfrm>
        </p:spPr>
        <p:txBody>
          <a:bodyPr>
            <a:normAutofit/>
          </a:bodyPr>
          <a:lstStyle/>
          <a:p>
            <a:pPr eaLnBrk="1" hangingPunct="1"/>
            <a:r>
              <a:rPr lang="fr-FR" sz="3200" dirty="0" smtClean="0">
                <a:latin typeface="Arial" charset="0"/>
                <a:ea typeface="MS PGothic" charset="0"/>
              </a:rPr>
              <a:t>Des approches qui diffèrent</a:t>
            </a:r>
            <a:endParaRPr lang="fr-FR" sz="3200" dirty="0">
              <a:latin typeface="Arial" charset="0"/>
              <a:ea typeface="MS PGothic" charset="0"/>
            </a:endParaRPr>
          </a:p>
        </p:txBody>
      </p:sp>
      <p:pic>
        <p:nvPicPr>
          <p:cNvPr id="10" name="Image 9"/>
          <p:cNvPicPr>
            <a:picLocks noChangeAspect="1"/>
          </p:cNvPicPr>
          <p:nvPr/>
        </p:nvPicPr>
        <p:blipFill>
          <a:blip r:embed="rId2"/>
          <a:stretch>
            <a:fillRect/>
          </a:stretch>
        </p:blipFill>
        <p:spPr>
          <a:xfrm>
            <a:off x="186160" y="1707760"/>
            <a:ext cx="3366937" cy="1266118"/>
          </a:xfrm>
          <a:prstGeom prst="rect">
            <a:avLst/>
          </a:prstGeom>
        </p:spPr>
      </p:pic>
      <p:sp>
        <p:nvSpPr>
          <p:cNvPr id="11" name="Espace réservé du contenu 2"/>
          <p:cNvSpPr>
            <a:spLocks noGrp="1"/>
          </p:cNvSpPr>
          <p:nvPr>
            <p:ph idx="1"/>
          </p:nvPr>
        </p:nvSpPr>
        <p:spPr>
          <a:xfrm>
            <a:off x="3553097" y="1484664"/>
            <a:ext cx="3834739" cy="2228663"/>
          </a:xfrm>
        </p:spPr>
        <p:txBody>
          <a:bodyPr/>
          <a:lstStyle/>
          <a:p>
            <a:pPr>
              <a:buFont typeface="Wingdings" charset="2"/>
              <a:buChar char="v"/>
              <a:defRPr/>
            </a:pPr>
            <a:r>
              <a:rPr lang="fr-FR" sz="2400" dirty="0">
                <a:solidFill>
                  <a:srgbClr val="103154"/>
                </a:solidFill>
                <a:latin typeface="Corbel" charset="0"/>
                <a:ea typeface="ヒラギノ明朝 ProN W3" charset="0"/>
                <a:cs typeface="ヒラギノ明朝 ProN W3" charset="0"/>
              </a:rPr>
              <a:t>Approche plus agressive, compétitive</a:t>
            </a:r>
          </a:p>
          <a:p>
            <a:pPr>
              <a:buFont typeface="Wingdings" charset="2"/>
              <a:buChar char="v"/>
              <a:defRPr/>
            </a:pPr>
            <a:r>
              <a:rPr lang="fr-FR" sz="2400" dirty="0">
                <a:solidFill>
                  <a:srgbClr val="103154"/>
                </a:solidFill>
                <a:latin typeface="Corbel" charset="0"/>
                <a:ea typeface="ヒラギノ明朝 ProN W3" charset="0"/>
                <a:cs typeface="ヒラギノ明朝 ProN W3" charset="0"/>
              </a:rPr>
              <a:t>Accent porté sur la vente (« </a:t>
            </a:r>
            <a:r>
              <a:rPr lang="fr-FR" sz="2400" dirty="0" err="1">
                <a:solidFill>
                  <a:srgbClr val="103154"/>
                </a:solidFill>
                <a:latin typeface="Corbel" charset="0"/>
                <a:ea typeface="ヒラギノ明朝 ProN W3" charset="0"/>
                <a:cs typeface="ヒラギノ明朝 ProN W3" charset="0"/>
              </a:rPr>
              <a:t>selling</a:t>
            </a:r>
            <a:r>
              <a:rPr lang="fr-FR" sz="2400" dirty="0">
                <a:solidFill>
                  <a:srgbClr val="103154"/>
                </a:solidFill>
                <a:latin typeface="Corbel" charset="0"/>
                <a:ea typeface="ヒラギノ明朝 ProN W3" charset="0"/>
                <a:cs typeface="ヒラギノ明朝 ProN W3" charset="0"/>
              </a:rPr>
              <a:t> </a:t>
            </a:r>
            <a:r>
              <a:rPr lang="fr-FR" sz="2400" dirty="0" err="1">
                <a:solidFill>
                  <a:srgbClr val="103154"/>
                </a:solidFill>
                <a:latin typeface="Corbel" charset="0"/>
                <a:ea typeface="ヒラギノ明朝 ProN W3" charset="0"/>
                <a:cs typeface="ヒラギノ明朝 ProN W3" charset="0"/>
              </a:rPr>
              <a:t>mindset</a:t>
            </a:r>
            <a:r>
              <a:rPr lang="fr-FR" sz="2400" dirty="0">
                <a:solidFill>
                  <a:srgbClr val="103154"/>
                </a:solidFill>
                <a:latin typeface="Corbel" charset="0"/>
                <a:ea typeface="ヒラギノ明朝 ProN W3" charset="0"/>
                <a:cs typeface="ヒラギノ明朝 ProN W3" charset="0"/>
              </a:rPr>
              <a:t> »)</a:t>
            </a:r>
          </a:p>
        </p:txBody>
      </p:sp>
      <p:pic>
        <p:nvPicPr>
          <p:cNvPr id="12" name="Image 11"/>
          <p:cNvPicPr>
            <a:picLocks noChangeAspect="1"/>
          </p:cNvPicPr>
          <p:nvPr/>
        </p:nvPicPr>
        <p:blipFill>
          <a:blip r:embed="rId3"/>
          <a:stretch>
            <a:fillRect/>
          </a:stretch>
        </p:blipFill>
        <p:spPr>
          <a:xfrm>
            <a:off x="5745446" y="4500146"/>
            <a:ext cx="3349088" cy="2230002"/>
          </a:xfrm>
          <a:prstGeom prst="rect">
            <a:avLst/>
          </a:prstGeom>
        </p:spPr>
      </p:pic>
      <p:sp>
        <p:nvSpPr>
          <p:cNvPr id="13" name="Espace réservé du contenu 2"/>
          <p:cNvSpPr txBox="1">
            <a:spLocks/>
          </p:cNvSpPr>
          <p:nvPr/>
        </p:nvSpPr>
        <p:spPr>
          <a:xfrm>
            <a:off x="1749937" y="4950729"/>
            <a:ext cx="3834739" cy="2228663"/>
          </a:xfrm>
          <a:prstGeom prst="rect">
            <a:avLst/>
          </a:prstGeom>
        </p:spPr>
        <p:txBody>
          <a:bodyPr vert="horz" lIns="91416" tIns="45709" rIns="91416" bIns="45709" rtlCol="0">
            <a:normAutofit/>
          </a:bodyPr>
          <a:lstStyle>
            <a:lvl1pPr marL="342813" indent="-342813" algn="l" defTabSz="914165" rtl="0" eaLnBrk="1" latinLnBrk="0" hangingPunct="1">
              <a:spcBef>
                <a:spcPts val="2000"/>
              </a:spcBef>
              <a:buClr>
                <a:schemeClr val="accent1"/>
              </a:buClr>
              <a:buSzPct val="90000"/>
              <a:buFont typeface="Wingdings 2" pitchFamily="18" charset="2"/>
              <a:buChar char=""/>
              <a:defRPr sz="2200" kern="1200">
                <a:solidFill>
                  <a:schemeClr val="tx1">
                    <a:lumMod val="90000"/>
                    <a:lumOff val="10000"/>
                  </a:schemeClr>
                </a:solidFill>
                <a:latin typeface="+mn-lt"/>
                <a:ea typeface="+mn-ea"/>
                <a:cs typeface="+mn-cs"/>
              </a:defRPr>
            </a:lvl1pPr>
            <a:lvl2pPr marL="685625" indent="-336463" algn="l" defTabSz="914165" rtl="0" eaLnBrk="1" latinLnBrk="0" hangingPunct="1">
              <a:spcBef>
                <a:spcPts val="600"/>
              </a:spcBef>
              <a:buClr>
                <a:schemeClr val="accent1"/>
              </a:buClr>
              <a:buSzPct val="90000"/>
              <a:buFont typeface="Wingdings 2" pitchFamily="18" charset="2"/>
              <a:buChar char=""/>
              <a:defRPr sz="2000" kern="1200">
                <a:solidFill>
                  <a:schemeClr val="tx1">
                    <a:lumMod val="90000"/>
                    <a:lumOff val="10000"/>
                  </a:schemeClr>
                </a:solidFill>
                <a:latin typeface="+mn-lt"/>
                <a:ea typeface="+mn-ea"/>
                <a:cs typeface="+mn-cs"/>
              </a:defRPr>
            </a:lvl2pPr>
            <a:lvl3pPr marL="1034785" indent="-349160" algn="l" defTabSz="914165" rtl="0" eaLnBrk="1" latinLnBrk="0" hangingPunct="1">
              <a:spcBef>
                <a:spcPts val="600"/>
              </a:spcBef>
              <a:buClr>
                <a:schemeClr val="accent1"/>
              </a:buClr>
              <a:buSzPct val="90000"/>
              <a:buFont typeface="Wingdings 2" pitchFamily="18" charset="2"/>
              <a:buChar char=""/>
              <a:defRPr sz="1800" kern="1200">
                <a:solidFill>
                  <a:schemeClr val="tx1">
                    <a:lumMod val="90000"/>
                    <a:lumOff val="10000"/>
                  </a:schemeClr>
                </a:solidFill>
                <a:latin typeface="+mn-lt"/>
                <a:ea typeface="+mn-ea"/>
                <a:cs typeface="+mn-cs"/>
              </a:defRPr>
            </a:lvl3pPr>
            <a:lvl4pPr marL="1371250" indent="-336463" algn="l" defTabSz="914165" rtl="0" eaLnBrk="1" latinLnBrk="0" hangingPunct="1">
              <a:spcBef>
                <a:spcPts val="600"/>
              </a:spcBef>
              <a:buClr>
                <a:schemeClr val="accent1"/>
              </a:buClr>
              <a:buSzPct val="90000"/>
              <a:buFont typeface="Wingdings 2" pitchFamily="18" charset="2"/>
              <a:buChar char=""/>
              <a:defRPr sz="1800" kern="1200">
                <a:solidFill>
                  <a:schemeClr val="tx1">
                    <a:lumMod val="90000"/>
                    <a:lumOff val="10000"/>
                  </a:schemeClr>
                </a:solidFill>
                <a:latin typeface="+mn-lt"/>
                <a:ea typeface="+mn-ea"/>
                <a:cs typeface="+mn-cs"/>
              </a:defRPr>
            </a:lvl4pPr>
            <a:lvl5pPr marL="1720410" indent="-349160" algn="l" defTabSz="914165" rtl="0" eaLnBrk="1" latinLnBrk="0" hangingPunct="1">
              <a:spcBef>
                <a:spcPts val="600"/>
              </a:spcBef>
              <a:buClr>
                <a:schemeClr val="accent1"/>
              </a:buClr>
              <a:buSzPct val="90000"/>
              <a:buFont typeface="Wingdings 2" pitchFamily="18" charset="2"/>
              <a:buChar char=""/>
              <a:defRPr sz="1800" kern="1200">
                <a:solidFill>
                  <a:schemeClr val="tx1">
                    <a:lumMod val="90000"/>
                    <a:lumOff val="10000"/>
                  </a:schemeClr>
                </a:solidFill>
                <a:latin typeface="+mn-lt"/>
                <a:ea typeface="+mn-ea"/>
                <a:cs typeface="+mn-cs"/>
              </a:defRPr>
            </a:lvl5pPr>
            <a:lvl6pPr marL="2055288" indent="-344399" algn="l" defTabSz="914165" rtl="0" eaLnBrk="1" latinLnBrk="0" hangingPunct="1">
              <a:spcBef>
                <a:spcPct val="20000"/>
              </a:spcBef>
              <a:buClr>
                <a:schemeClr val="accent1"/>
              </a:buClr>
              <a:buSzPct val="90000"/>
              <a:buFont typeface="Wingdings 2" pitchFamily="18" charset="2"/>
              <a:buChar char=""/>
              <a:defRPr lang="en-US" sz="1800" kern="1200" dirty="0" smtClean="0">
                <a:solidFill>
                  <a:schemeClr val="tx1">
                    <a:lumMod val="90000"/>
                    <a:lumOff val="10000"/>
                  </a:schemeClr>
                </a:solidFill>
                <a:latin typeface="+mn-lt"/>
                <a:ea typeface="+mn-ea"/>
                <a:cs typeface="+mn-cs"/>
              </a:defRPr>
            </a:lvl6pPr>
            <a:lvl7pPr marL="2398098" indent="-344399" algn="l" defTabSz="914165" rtl="0" eaLnBrk="1" latinLnBrk="0" hangingPunct="1">
              <a:spcBef>
                <a:spcPct val="20000"/>
              </a:spcBef>
              <a:buClr>
                <a:schemeClr val="accent1"/>
              </a:buClr>
              <a:buSzPct val="90000"/>
              <a:buFont typeface="Wingdings 2" pitchFamily="18" charset="2"/>
              <a:buChar char=""/>
              <a:defRPr lang="en-US" sz="1800" kern="1200" dirty="0" smtClean="0">
                <a:solidFill>
                  <a:schemeClr val="tx1">
                    <a:lumMod val="90000"/>
                    <a:lumOff val="10000"/>
                  </a:schemeClr>
                </a:solidFill>
                <a:latin typeface="+mn-lt"/>
                <a:ea typeface="+mn-ea"/>
                <a:cs typeface="+mn-cs"/>
              </a:defRPr>
            </a:lvl7pPr>
            <a:lvl8pPr marL="2742500" indent="-344399" algn="l" defTabSz="914165" rtl="0" eaLnBrk="1" latinLnBrk="0" hangingPunct="1">
              <a:spcBef>
                <a:spcPct val="20000"/>
              </a:spcBef>
              <a:buClr>
                <a:schemeClr val="accent1"/>
              </a:buClr>
              <a:buSzPct val="90000"/>
              <a:buFont typeface="Wingdings 2" pitchFamily="18" charset="2"/>
              <a:buChar char=""/>
              <a:defRPr lang="en-US" sz="1800" kern="1200" dirty="0" smtClean="0">
                <a:solidFill>
                  <a:schemeClr val="tx1">
                    <a:lumMod val="90000"/>
                    <a:lumOff val="10000"/>
                  </a:schemeClr>
                </a:solidFill>
                <a:latin typeface="+mn-lt"/>
                <a:ea typeface="+mn-ea"/>
                <a:cs typeface="+mn-cs"/>
              </a:defRPr>
            </a:lvl8pPr>
            <a:lvl9pPr marL="3086898" indent="-344399" algn="l" defTabSz="914165" rtl="0" eaLnBrk="1" latinLnBrk="0" hangingPunct="1">
              <a:spcBef>
                <a:spcPct val="20000"/>
              </a:spcBef>
              <a:buClr>
                <a:schemeClr val="accent1"/>
              </a:buClr>
              <a:buSzPct val="90000"/>
              <a:buFont typeface="Wingdings 2" pitchFamily="18" charset="2"/>
              <a:buChar char=""/>
              <a:defRPr lang="en-US" sz="1800" kern="1200" dirty="0">
                <a:solidFill>
                  <a:schemeClr val="tx1">
                    <a:lumMod val="90000"/>
                    <a:lumOff val="10000"/>
                  </a:schemeClr>
                </a:solidFill>
                <a:latin typeface="+mn-lt"/>
                <a:ea typeface="+mn-ea"/>
                <a:cs typeface="+mn-cs"/>
              </a:defRPr>
            </a:lvl9pPr>
          </a:lstStyle>
          <a:p>
            <a:pPr algn="ctr">
              <a:buFont typeface="Wingdings" charset="2"/>
              <a:buChar char="v"/>
              <a:defRPr/>
            </a:pPr>
            <a:r>
              <a:rPr lang="fr-FR" sz="2400" dirty="0">
                <a:solidFill>
                  <a:srgbClr val="103154"/>
                </a:solidFill>
                <a:latin typeface="Corbel" charset="0"/>
                <a:ea typeface="ヒラギノ明朝 ProN W3" charset="0"/>
                <a:cs typeface="ヒラギノ明朝 ProN W3" charset="0"/>
              </a:rPr>
              <a:t>Approche plus conciliante</a:t>
            </a:r>
          </a:p>
          <a:p>
            <a:pPr algn="ctr">
              <a:buFont typeface="Wingdings" charset="2"/>
              <a:buChar char="v"/>
              <a:defRPr/>
            </a:pPr>
            <a:r>
              <a:rPr lang="fr-FR" sz="2400" dirty="0">
                <a:solidFill>
                  <a:srgbClr val="103154"/>
                </a:solidFill>
                <a:latin typeface="Corbel" charset="0"/>
                <a:ea typeface="ヒラギノ明朝 ProN W3" charset="0"/>
                <a:cs typeface="ヒラギノ明朝 ProN W3" charset="0"/>
              </a:rPr>
              <a:t>Accent sur la résolution de conflits (« </a:t>
            </a:r>
            <a:r>
              <a:rPr lang="fr-FR" sz="2400" dirty="0" err="1">
                <a:solidFill>
                  <a:srgbClr val="103154"/>
                </a:solidFill>
                <a:latin typeface="Corbel" charset="0"/>
                <a:ea typeface="ヒラギノ明朝 ProN W3" charset="0"/>
                <a:cs typeface="ヒラギノ明朝 ProN W3" charset="0"/>
              </a:rPr>
              <a:t>peacemaking</a:t>
            </a:r>
            <a:r>
              <a:rPr lang="fr-FR" sz="2400" dirty="0">
                <a:solidFill>
                  <a:srgbClr val="103154"/>
                </a:solidFill>
                <a:latin typeface="Corbel" charset="0"/>
                <a:ea typeface="ヒラギノ明朝 ProN W3" charset="0"/>
                <a:cs typeface="ヒラギノ明朝 ProN W3" charset="0"/>
              </a:rPr>
              <a:t> »)</a:t>
            </a:r>
          </a:p>
        </p:txBody>
      </p:sp>
    </p:spTree>
    <p:extLst>
      <p:ext uri="{BB962C8B-B14F-4D97-AF65-F5344CB8AC3E}">
        <p14:creationId xmlns:p14="http://schemas.microsoft.com/office/powerpoint/2010/main" val="34882910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5602" name="Titre 1"/>
          <p:cNvSpPr>
            <a:spLocks noGrp="1"/>
          </p:cNvSpPr>
          <p:nvPr>
            <p:ph type="title"/>
          </p:nvPr>
        </p:nvSpPr>
        <p:spPr>
          <a:xfrm>
            <a:off x="93329" y="-26248"/>
            <a:ext cx="7583537" cy="1143000"/>
          </a:xfrm>
        </p:spPr>
        <p:txBody>
          <a:bodyPr>
            <a:normAutofit/>
          </a:bodyPr>
          <a:lstStyle/>
          <a:p>
            <a:pPr eaLnBrk="1" hangingPunct="1"/>
            <a:r>
              <a:rPr lang="fr-FR" sz="3200" dirty="0" smtClean="0">
                <a:latin typeface="Arial" charset="0"/>
                <a:ea typeface="MS PGothic" charset="0"/>
              </a:rPr>
              <a:t>Relations </a:t>
            </a:r>
            <a:r>
              <a:rPr lang="fr-FR" sz="3200" dirty="0">
                <a:latin typeface="Arial" charset="0"/>
                <a:ea typeface="MS PGothic" charset="0"/>
              </a:rPr>
              <a:t>humaines</a:t>
            </a:r>
          </a:p>
        </p:txBody>
      </p:sp>
      <p:sp>
        <p:nvSpPr>
          <p:cNvPr id="8" name="Espace réservé du contenu 2"/>
          <p:cNvSpPr>
            <a:spLocks noGrp="1"/>
          </p:cNvSpPr>
          <p:nvPr>
            <p:ph idx="1"/>
          </p:nvPr>
        </p:nvSpPr>
        <p:spPr>
          <a:xfrm>
            <a:off x="274236" y="2663905"/>
            <a:ext cx="4218359" cy="4007224"/>
          </a:xfrm>
        </p:spPr>
        <p:txBody>
          <a:bodyPr>
            <a:normAutofit fontScale="92500" lnSpcReduction="10000"/>
          </a:bodyPr>
          <a:lstStyle/>
          <a:p>
            <a:pPr>
              <a:buFont typeface="Wingdings" charset="2"/>
              <a:buChar char="v"/>
              <a:defRPr/>
            </a:pPr>
            <a:r>
              <a:rPr lang="fr-FR" sz="2400" dirty="0">
                <a:solidFill>
                  <a:srgbClr val="103154"/>
                </a:solidFill>
                <a:latin typeface="Corbel" charset="0"/>
                <a:ea typeface="ヒラギノ明朝 ProN W3" charset="0"/>
                <a:cs typeface="ヒラギノ明朝 ProN W3" charset="0"/>
              </a:rPr>
              <a:t>Coordination d'équipe, de projets ou de </a:t>
            </a:r>
            <a:r>
              <a:rPr lang="fr-FR" sz="2400" dirty="0" smtClean="0">
                <a:solidFill>
                  <a:srgbClr val="103154"/>
                </a:solidFill>
                <a:latin typeface="Corbel" charset="0"/>
                <a:ea typeface="ヒラギノ明朝 ProN W3" charset="0"/>
                <a:cs typeface="ヒラギノ明朝 ProN W3" charset="0"/>
              </a:rPr>
              <a:t>recherche</a:t>
            </a:r>
            <a:endParaRPr lang="fr-FR" sz="2400" dirty="0">
              <a:solidFill>
                <a:srgbClr val="103154"/>
              </a:solidFill>
              <a:latin typeface="Corbel" charset="0"/>
              <a:ea typeface="ヒラギノ明朝 ProN W3" charset="0"/>
              <a:cs typeface="ヒラギノ明朝 ProN W3" charset="0"/>
            </a:endParaRPr>
          </a:p>
          <a:p>
            <a:pPr>
              <a:buFont typeface="Wingdings" charset="2"/>
              <a:buChar char="v"/>
              <a:defRPr/>
            </a:pPr>
            <a:r>
              <a:rPr lang="fr-FR" sz="2400" dirty="0">
                <a:solidFill>
                  <a:srgbClr val="103154"/>
                </a:solidFill>
                <a:latin typeface="Corbel" charset="0"/>
                <a:ea typeface="ヒラギノ明朝 ProN W3" charset="0"/>
                <a:cs typeface="ヒラギノ明朝 ProN W3" charset="0"/>
              </a:rPr>
              <a:t>Accompagnement individuel ou </a:t>
            </a:r>
            <a:r>
              <a:rPr lang="fr-FR" sz="2400" dirty="0" smtClean="0">
                <a:solidFill>
                  <a:srgbClr val="103154"/>
                </a:solidFill>
                <a:latin typeface="Corbel" charset="0"/>
                <a:ea typeface="ヒラギノ明朝 ProN W3" charset="0"/>
                <a:cs typeface="ヒラギノ明朝 ProN W3" charset="0"/>
              </a:rPr>
              <a:t>organisationnel</a:t>
            </a:r>
            <a:endParaRPr lang="fr-FR" sz="2400" dirty="0">
              <a:solidFill>
                <a:srgbClr val="103154"/>
              </a:solidFill>
              <a:latin typeface="Corbel" charset="0"/>
              <a:ea typeface="ヒラギノ明朝 ProN W3" charset="0"/>
              <a:cs typeface="ヒラギノ明朝 ProN W3" charset="0"/>
            </a:endParaRPr>
          </a:p>
          <a:p>
            <a:pPr>
              <a:buFont typeface="Wingdings" charset="2"/>
              <a:buChar char="v"/>
              <a:defRPr/>
            </a:pPr>
            <a:r>
              <a:rPr lang="fr-FR" sz="2400" dirty="0">
                <a:solidFill>
                  <a:srgbClr val="103154"/>
                </a:solidFill>
                <a:latin typeface="Corbel" charset="0"/>
                <a:ea typeface="ヒラギノ明朝 ProN W3" charset="0"/>
                <a:cs typeface="ヒラギノ明朝 ProN W3" charset="0"/>
              </a:rPr>
              <a:t>Communication </a:t>
            </a:r>
            <a:r>
              <a:rPr lang="fr-FR" sz="2400" dirty="0" smtClean="0">
                <a:solidFill>
                  <a:srgbClr val="103154"/>
                </a:solidFill>
                <a:latin typeface="Corbel" charset="0"/>
                <a:ea typeface="ヒラギノ明朝 ProN W3" charset="0"/>
                <a:cs typeface="ヒラギノ明朝 ProN W3" charset="0"/>
              </a:rPr>
              <a:t>interculturelle</a:t>
            </a:r>
            <a:endParaRPr lang="fr-FR" sz="2400" dirty="0">
              <a:solidFill>
                <a:srgbClr val="103154"/>
              </a:solidFill>
              <a:latin typeface="Corbel" charset="0"/>
              <a:ea typeface="ヒラギノ明朝 ProN W3" charset="0"/>
              <a:cs typeface="ヒラギノ明朝 ProN W3" charset="0"/>
            </a:endParaRPr>
          </a:p>
          <a:p>
            <a:pPr>
              <a:buFont typeface="Wingdings" charset="2"/>
              <a:buChar char="v"/>
              <a:defRPr/>
            </a:pPr>
            <a:r>
              <a:rPr lang="fr-FR" sz="2400" dirty="0">
                <a:solidFill>
                  <a:srgbClr val="103154"/>
                </a:solidFill>
                <a:latin typeface="Corbel" charset="0"/>
                <a:ea typeface="ヒラギノ明朝 ProN W3" charset="0"/>
                <a:cs typeface="ヒラギノ明朝 ProN W3" charset="0"/>
              </a:rPr>
              <a:t>Fonction conseil auprès d'un groupe ou d'une organisation en difficulté ou en </a:t>
            </a:r>
            <a:r>
              <a:rPr lang="fr-FR" sz="2400" dirty="0" smtClean="0">
                <a:solidFill>
                  <a:srgbClr val="103154"/>
                </a:solidFill>
                <a:latin typeface="Corbel" charset="0"/>
                <a:ea typeface="ヒラギノ明朝 ProN W3" charset="0"/>
                <a:cs typeface="ヒラギノ明朝 ProN W3" charset="0"/>
              </a:rPr>
              <a:t>changement</a:t>
            </a:r>
            <a:endParaRPr lang="fr-FR" sz="2400" dirty="0">
              <a:solidFill>
                <a:srgbClr val="103154"/>
              </a:solidFill>
              <a:latin typeface="Corbel" charset="0"/>
              <a:ea typeface="ヒラギノ明朝 ProN W3" charset="0"/>
              <a:cs typeface="ヒラギノ明朝 ProN W3" charset="0"/>
            </a:endParaRPr>
          </a:p>
          <a:p>
            <a:pPr>
              <a:buFont typeface="Wingdings" charset="2"/>
              <a:buChar char="v"/>
              <a:defRPr/>
            </a:pPr>
            <a:r>
              <a:rPr lang="fr-FR" sz="2400" dirty="0">
                <a:solidFill>
                  <a:srgbClr val="103154"/>
                </a:solidFill>
                <a:latin typeface="Corbel" charset="0"/>
                <a:ea typeface="ヒラギノ明朝 ProN W3" charset="0"/>
                <a:cs typeface="ヒラギノ明朝 ProN W3" charset="0"/>
              </a:rPr>
              <a:t>Formation en entreprise</a:t>
            </a:r>
          </a:p>
        </p:txBody>
      </p:sp>
      <p:sp>
        <p:nvSpPr>
          <p:cNvPr id="9" name="ZoneTexte 8"/>
          <p:cNvSpPr txBox="1"/>
          <p:nvPr/>
        </p:nvSpPr>
        <p:spPr>
          <a:xfrm>
            <a:off x="374135" y="1429836"/>
            <a:ext cx="6490891" cy="954107"/>
          </a:xfrm>
          <a:prstGeom prst="rect">
            <a:avLst/>
          </a:prstGeom>
          <a:noFill/>
        </p:spPr>
        <p:txBody>
          <a:bodyPr wrap="square" rtlCol="0">
            <a:spAutoFit/>
          </a:bodyPr>
          <a:lstStyle/>
          <a:p>
            <a:r>
              <a:rPr lang="fr-FR" sz="2800" dirty="0" smtClean="0"/>
              <a:t>Accent sur les communications humaines en milieu organisé</a:t>
            </a:r>
            <a:endParaRPr lang="fr-FR" sz="2800" dirty="0"/>
          </a:p>
        </p:txBody>
      </p:sp>
      <p:pic>
        <p:nvPicPr>
          <p:cNvPr id="3" name="Image 2"/>
          <p:cNvPicPr>
            <a:picLocks noChangeAspect="1"/>
          </p:cNvPicPr>
          <p:nvPr/>
        </p:nvPicPr>
        <p:blipFill>
          <a:blip r:embed="rId3"/>
          <a:stretch>
            <a:fillRect/>
          </a:stretch>
        </p:blipFill>
        <p:spPr>
          <a:xfrm>
            <a:off x="5691390" y="4276588"/>
            <a:ext cx="3356148" cy="2517111"/>
          </a:xfrm>
          <a:prstGeom prst="rect">
            <a:avLst/>
          </a:prstGeom>
        </p:spPr>
      </p:pic>
    </p:spTree>
    <p:extLst>
      <p:ext uri="{BB962C8B-B14F-4D97-AF65-F5344CB8AC3E}">
        <p14:creationId xmlns:p14="http://schemas.microsoft.com/office/powerpoint/2010/main" val="27287200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7649" name="Titre 1"/>
          <p:cNvSpPr>
            <a:spLocks noGrp="1"/>
          </p:cNvSpPr>
          <p:nvPr>
            <p:ph type="title"/>
          </p:nvPr>
        </p:nvSpPr>
        <p:spPr>
          <a:xfrm>
            <a:off x="158471" y="60040"/>
            <a:ext cx="7583537" cy="1143000"/>
          </a:xfrm>
        </p:spPr>
        <p:txBody>
          <a:bodyPr>
            <a:normAutofit/>
          </a:bodyPr>
          <a:lstStyle/>
          <a:p>
            <a:pPr eaLnBrk="1" hangingPunct="1"/>
            <a:r>
              <a:rPr lang="fr-FR" sz="3200" dirty="0">
                <a:latin typeface="Arial" charset="0"/>
                <a:ea typeface="MS PGothic" charset="0"/>
              </a:rPr>
              <a:t>Les types de mandat en RP…</a:t>
            </a:r>
          </a:p>
        </p:txBody>
      </p:sp>
      <p:sp>
        <p:nvSpPr>
          <p:cNvPr id="3" name="Rectangle à coins arrondis 2"/>
          <p:cNvSpPr/>
          <p:nvPr/>
        </p:nvSpPr>
        <p:spPr>
          <a:xfrm>
            <a:off x="305467" y="2085899"/>
            <a:ext cx="4083651" cy="3411753"/>
          </a:xfrm>
          <a:prstGeom prst="roundRect">
            <a:avLst/>
          </a:prstGeom>
          <a:noFill/>
          <a:ln>
            <a:noFill/>
          </a:ln>
        </p:spPr>
        <p:style>
          <a:lnRef idx="1">
            <a:schemeClr val="accent3"/>
          </a:lnRef>
          <a:fillRef idx="2">
            <a:schemeClr val="accent3"/>
          </a:fillRef>
          <a:effectRef idx="1">
            <a:schemeClr val="accent3"/>
          </a:effectRef>
          <a:fontRef idx="minor">
            <a:schemeClr val="dk1"/>
          </a:fontRef>
        </p:style>
        <p:txBody>
          <a:bodyPr lIns="64277" tIns="32139" rIns="64277" bIns="32139" anchor="ctr"/>
          <a:lstStyle/>
          <a:p>
            <a:pPr marL="321391" indent="-321391" algn="ctr">
              <a:buFont typeface="Wingdings" charset="2"/>
              <a:buChar char="v"/>
            </a:pPr>
            <a:endParaRPr lang="fr-FR" dirty="0">
              <a:solidFill>
                <a:srgbClr val="103154"/>
              </a:solidFill>
              <a:latin typeface="Corbel" charset="0"/>
              <a:ea typeface="ヒラギノ明朝 ProN W3" charset="0"/>
              <a:cs typeface="ヒラギノ明朝 ProN W3" charset="0"/>
            </a:endParaRPr>
          </a:p>
        </p:txBody>
      </p:sp>
      <p:sp>
        <p:nvSpPr>
          <p:cNvPr id="6" name="Espace réservé du contenu 2"/>
          <p:cNvSpPr>
            <a:spLocks noGrp="1"/>
          </p:cNvSpPr>
          <p:nvPr>
            <p:ph idx="1"/>
          </p:nvPr>
        </p:nvSpPr>
        <p:spPr>
          <a:xfrm>
            <a:off x="158471" y="1651180"/>
            <a:ext cx="8922015" cy="4007224"/>
          </a:xfrm>
        </p:spPr>
        <p:txBody>
          <a:bodyPr>
            <a:noAutofit/>
          </a:bodyPr>
          <a:lstStyle/>
          <a:p>
            <a:pPr marL="342900" indent="-342900">
              <a:buFont typeface="Wingdings" charset="2"/>
              <a:buChar char="v"/>
            </a:pPr>
            <a:r>
              <a:rPr lang="fr-FR" sz="2400" dirty="0">
                <a:solidFill>
                  <a:srgbClr val="103154"/>
                </a:solidFill>
                <a:latin typeface="Corbel" charset="0"/>
                <a:ea typeface="ヒラギノ明朝 ProN W3" charset="0"/>
                <a:cs typeface="ヒラギノ明朝 ProN W3" charset="0"/>
              </a:rPr>
              <a:t>Relations de presse</a:t>
            </a:r>
          </a:p>
          <a:p>
            <a:pPr marL="342900" indent="-342900">
              <a:buFont typeface="Wingdings" charset="2"/>
              <a:buChar char="v"/>
            </a:pPr>
            <a:r>
              <a:rPr lang="fr-FR" sz="2400" dirty="0" smtClean="0">
                <a:solidFill>
                  <a:srgbClr val="103154"/>
                </a:solidFill>
                <a:latin typeface="Corbel" charset="0"/>
                <a:ea typeface="ヒラギノ明朝 ProN W3" charset="0"/>
                <a:cs typeface="ヒラギノ明朝 ProN W3" charset="0"/>
              </a:rPr>
              <a:t>Acceptabilité </a:t>
            </a:r>
            <a:r>
              <a:rPr lang="fr-FR" sz="2400" dirty="0">
                <a:solidFill>
                  <a:srgbClr val="103154"/>
                </a:solidFill>
                <a:latin typeface="Corbel" charset="0"/>
                <a:ea typeface="ヒラギノ明朝 ProN W3" charset="0"/>
                <a:cs typeface="ヒラギノ明朝 ProN W3" charset="0"/>
              </a:rPr>
              <a:t>sociale</a:t>
            </a:r>
          </a:p>
          <a:p>
            <a:pPr marL="342900" indent="-342900">
              <a:buFont typeface="Wingdings" charset="2"/>
              <a:buChar char="v"/>
            </a:pPr>
            <a:r>
              <a:rPr lang="fr-FR" sz="2400" dirty="0">
                <a:solidFill>
                  <a:srgbClr val="103154"/>
                </a:solidFill>
                <a:latin typeface="Corbel" charset="0"/>
                <a:ea typeface="ヒラギノ明朝 ProN W3" charset="0"/>
                <a:cs typeface="ヒラギノ明朝 ProN W3" charset="0"/>
              </a:rPr>
              <a:t>Relations gouvernementales et </a:t>
            </a:r>
            <a:r>
              <a:rPr lang="fr-FR" sz="2400" dirty="0" smtClean="0">
                <a:solidFill>
                  <a:srgbClr val="103154"/>
                </a:solidFill>
                <a:latin typeface="Corbel" charset="0"/>
                <a:ea typeface="ヒラギノ明朝 ProN W3" charset="0"/>
                <a:cs typeface="ヒラギノ明朝 ProN W3" charset="0"/>
              </a:rPr>
              <a:t>lobbying</a:t>
            </a:r>
          </a:p>
          <a:p>
            <a:pPr marL="321391" indent="-321391">
              <a:buFont typeface="Arial" charset="0"/>
              <a:buChar char="•"/>
            </a:pPr>
            <a:r>
              <a:rPr lang="fr-FR" sz="2400" dirty="0">
                <a:solidFill>
                  <a:srgbClr val="103154"/>
                </a:solidFill>
                <a:latin typeface="Corbel" charset="0"/>
                <a:ea typeface="ヒラギノ明朝 ProN W3" charset="0"/>
                <a:cs typeface="ヒラギノ明朝 ProN W3" charset="0"/>
              </a:rPr>
              <a:t>Organisation d’événement et </a:t>
            </a:r>
            <a:r>
              <a:rPr lang="fr-FR" sz="2400" dirty="0" smtClean="0">
                <a:solidFill>
                  <a:srgbClr val="103154"/>
                </a:solidFill>
                <a:latin typeface="Corbel" charset="0"/>
                <a:ea typeface="ヒラギノ明朝 ProN W3" charset="0"/>
                <a:cs typeface="ヒラギノ明朝 ProN W3" charset="0"/>
              </a:rPr>
              <a:t>commandite</a:t>
            </a:r>
          </a:p>
          <a:p>
            <a:pPr marL="342900" indent="-342900">
              <a:buFont typeface="Wingdings" charset="2"/>
              <a:buChar char="v"/>
            </a:pPr>
            <a:r>
              <a:rPr lang="fr-FR" sz="2400" dirty="0">
                <a:solidFill>
                  <a:srgbClr val="103154"/>
                </a:solidFill>
                <a:latin typeface="Corbel" charset="0"/>
                <a:ea typeface="ヒラギノ明朝 ProN W3" charset="0"/>
                <a:cs typeface="ヒラギノ明朝 ProN W3" charset="0"/>
              </a:rPr>
              <a:t>Médias sociaux</a:t>
            </a:r>
          </a:p>
          <a:p>
            <a:pPr marL="342900" indent="-342900">
              <a:buFont typeface="Wingdings" charset="2"/>
              <a:buChar char="v"/>
            </a:pPr>
            <a:r>
              <a:rPr lang="fr-FR" sz="2400" dirty="0">
                <a:solidFill>
                  <a:srgbClr val="103154"/>
                </a:solidFill>
                <a:latin typeface="Corbel" charset="0"/>
                <a:ea typeface="ヒラギノ明朝 ProN W3" charset="0"/>
                <a:cs typeface="ヒラギノ明朝 ProN W3" charset="0"/>
              </a:rPr>
              <a:t>Gestion de </a:t>
            </a:r>
            <a:r>
              <a:rPr lang="fr-FR" sz="2400" dirty="0" smtClean="0">
                <a:solidFill>
                  <a:srgbClr val="103154"/>
                </a:solidFill>
                <a:latin typeface="Corbel" charset="0"/>
                <a:ea typeface="ヒラギノ明朝 ProN W3" charset="0"/>
                <a:cs typeface="ヒラギノ明朝 ProN W3" charset="0"/>
              </a:rPr>
              <a:t>crise</a:t>
            </a:r>
            <a:endParaRPr lang="fr-FR" sz="2400" dirty="0">
              <a:solidFill>
                <a:srgbClr val="103154"/>
              </a:solidFill>
              <a:latin typeface="Corbel" charset="0"/>
              <a:ea typeface="ヒラギノ明朝 ProN W3" charset="0"/>
              <a:cs typeface="ヒラギノ明朝 ProN W3" charset="0"/>
            </a:endParaRPr>
          </a:p>
          <a:p>
            <a:pPr marL="321391" indent="-321391">
              <a:buFont typeface="Arial" charset="0"/>
              <a:buChar char="•"/>
            </a:pPr>
            <a:r>
              <a:rPr lang="fr-FR" sz="2400" dirty="0">
                <a:solidFill>
                  <a:srgbClr val="103154"/>
                </a:solidFill>
                <a:latin typeface="Corbel" charset="0"/>
                <a:ea typeface="ヒラギノ明朝 ProN W3" charset="0"/>
                <a:cs typeface="ヒラギノ明朝 ProN W3" charset="0"/>
              </a:rPr>
              <a:t>Publicité</a:t>
            </a:r>
          </a:p>
          <a:p>
            <a:pPr marL="321391" indent="-321391">
              <a:buFont typeface="Arial" charset="0"/>
              <a:buChar char="•"/>
            </a:pPr>
            <a:r>
              <a:rPr lang="fr-FR" sz="2400" dirty="0">
                <a:solidFill>
                  <a:srgbClr val="103154"/>
                </a:solidFill>
                <a:latin typeface="Corbel" charset="0"/>
                <a:ea typeface="ヒラギノ明朝 ProN W3" charset="0"/>
                <a:cs typeface="ヒラギノ明朝 ProN W3" charset="0"/>
              </a:rPr>
              <a:t>Rédaction</a:t>
            </a:r>
          </a:p>
          <a:p>
            <a:pPr marL="342900" indent="-342900">
              <a:buFont typeface="Wingdings" charset="2"/>
              <a:buChar char="v"/>
            </a:pPr>
            <a:endParaRPr lang="fr-FR" sz="2400" dirty="0">
              <a:solidFill>
                <a:srgbClr val="103154"/>
              </a:solidFill>
              <a:latin typeface="Corbel" charset="0"/>
              <a:ea typeface="ヒラギノ明朝 ProN W3" charset="0"/>
              <a:cs typeface="ヒラギノ明朝 ProN W3" charset="0"/>
            </a:endParaRPr>
          </a:p>
        </p:txBody>
      </p:sp>
      <p:pic>
        <p:nvPicPr>
          <p:cNvPr id="2" name="Image 1"/>
          <p:cNvPicPr>
            <a:picLocks noChangeAspect="1"/>
          </p:cNvPicPr>
          <p:nvPr/>
        </p:nvPicPr>
        <p:blipFill>
          <a:blip r:embed="rId2"/>
          <a:stretch>
            <a:fillRect/>
          </a:stretch>
        </p:blipFill>
        <p:spPr>
          <a:xfrm>
            <a:off x="4489768" y="4211652"/>
            <a:ext cx="4475843" cy="2475052"/>
          </a:xfrm>
          <a:prstGeom prst="rect">
            <a:avLst/>
          </a:prstGeom>
        </p:spPr>
      </p:pic>
    </p:spTree>
    <p:extLst>
      <p:ext uri="{BB962C8B-B14F-4D97-AF65-F5344CB8AC3E}">
        <p14:creationId xmlns:p14="http://schemas.microsoft.com/office/powerpoint/2010/main" val="1601381746"/>
      </p:ext>
    </p:extLst>
  </p:cSld>
  <p:clrMapOvr>
    <a:masterClrMapping/>
  </p:clrMapOvr>
  <p:transition spd="slow"/>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ixel">
  <a:themeElements>
    <a:clrScheme name="Pixel">
      <a:dk1>
        <a:srgbClr val="103154"/>
      </a:dk1>
      <a:lt1>
        <a:srgbClr val="FFFFFF"/>
      </a:lt1>
      <a:dk2>
        <a:srgbClr val="00BFC3"/>
      </a:dk2>
      <a:lt2>
        <a:srgbClr val="0096FF"/>
      </a:lt2>
      <a:accent1>
        <a:srgbClr val="FF7F01"/>
      </a:accent1>
      <a:accent2>
        <a:srgbClr val="F1B015"/>
      </a:accent2>
      <a:accent3>
        <a:srgbClr val="FBEC85"/>
      </a:accent3>
      <a:accent4>
        <a:srgbClr val="D2C2F1"/>
      </a:accent4>
      <a:accent5>
        <a:srgbClr val="DA5AF4"/>
      </a:accent5>
      <a:accent6>
        <a:srgbClr val="9D09D1"/>
      </a:accent6>
      <a:hlink>
        <a:srgbClr val="1286C9"/>
      </a:hlink>
      <a:folHlink>
        <a:srgbClr val="A8C2E7"/>
      </a:folHlink>
    </a:clrScheme>
    <a:fontScheme name="Pixel">
      <a:majorFont>
        <a:latin typeface="Corbel"/>
        <a:ea typeface=""/>
        <a:cs typeface=""/>
        <a:font script="Jpan" typeface="メイリオ"/>
        <a:font script="Hans" typeface="宋体"/>
        <a:font script="Hant" typeface="新細明體"/>
      </a:majorFont>
      <a:minorFont>
        <a:latin typeface="Corbel"/>
        <a:ea typeface=""/>
        <a:cs typeface=""/>
        <a:font script="Jpan" typeface="メイリオ"/>
        <a:font script="Hans" typeface="宋体"/>
        <a:font script="Hant" typeface="新細明體"/>
      </a:minorFont>
    </a:fontScheme>
    <a:fmtScheme name="Pixel">
      <a:fillStyleLst>
        <a:solidFill>
          <a:schemeClr val="phClr"/>
        </a:solidFill>
        <a:solidFill>
          <a:schemeClr val="phClr">
            <a:satMod val="150000"/>
          </a:schemeClr>
        </a:solidFill>
        <a:solidFill>
          <a:schemeClr val="phClr">
            <a:shade val="80000"/>
            <a:lumMod val="90000"/>
          </a:scheme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50800" cap="flat" cmpd="sng" algn="ctr">
          <a:solidFill>
            <a:schemeClr val="phClr">
              <a:alpha val="80000"/>
            </a:schemeClr>
          </a:solidFill>
          <a:prstDash val="solid"/>
        </a:ln>
      </a:lnStyleLst>
      <a:effectStyleLst>
        <a:effectStyle>
          <a:effectLst/>
        </a:effectStyle>
        <a:effectStyle>
          <a:effectLst>
            <a:outerShdw blurRad="50800" dist="63500" dir="2700000" sx="102000" sy="102000" rotWithShape="0">
              <a:srgbClr val="000000">
                <a:alpha val="50000"/>
              </a:srgbClr>
            </a:outerShdw>
          </a:effectLst>
          <a:scene3d>
            <a:camera prst="orthographicFront">
              <a:rot lat="0" lon="0" rev="0"/>
            </a:camera>
            <a:lightRig rig="glow" dir="tl"/>
          </a:scene3d>
          <a:sp3d>
            <a:bevelT w="0" h="0"/>
          </a:sp3d>
        </a:effectStyle>
        <a:effectStyle>
          <a:effectLst>
            <a:outerShdw blurRad="63500" dist="38100" dir="3600000" sx="103000" sy="103000" rotWithShape="0">
              <a:srgbClr val="000000">
                <a:alpha val="60000"/>
              </a:srgbClr>
            </a:outerShdw>
          </a:effectLst>
          <a:scene3d>
            <a:camera prst="orthographicFront">
              <a:rot lat="0" lon="0" rev="0"/>
            </a:camera>
            <a:lightRig rig="flat" dir="t">
              <a:rot lat="0" lon="0" rev="5400000"/>
            </a:lightRig>
          </a:scene3d>
          <a:sp3d prstMaterial="softmetal">
            <a:bevelT w="63500" h="38100"/>
          </a:sp3d>
        </a:effectStyle>
      </a:effectStyleLst>
      <a:bgFillStyleLst>
        <a:solidFill>
          <a:schemeClr val="phClr"/>
        </a:solidFill>
        <a:gradFill rotWithShape="1">
          <a:gsLst>
            <a:gs pos="0">
              <a:schemeClr val="phClr">
                <a:tint val="100000"/>
                <a:shade val="95000"/>
                <a:satMod val="350000"/>
              </a:schemeClr>
            </a:gs>
            <a:gs pos="100000">
              <a:schemeClr val="phClr">
                <a:shade val="20000"/>
                <a:satMod val="150000"/>
              </a:schemeClr>
            </a:gs>
          </a:gsLst>
          <a:lin ang="5400000" scaled="0"/>
        </a:gradFill>
        <a:blipFill rotWithShape="1">
          <a:blip xmlns:r="http://schemas.openxmlformats.org/officeDocument/2006/relationships" r:embed="rId1">
            <a:duotone>
              <a:schemeClr val="phClr">
                <a:shade val="1000"/>
                <a:satMod val="400000"/>
              </a:schemeClr>
              <a:schemeClr val="phClr">
                <a:tint val="50000"/>
                <a:satMod val="4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4390</TotalTime>
  <Words>1043</Words>
  <Application>Microsoft Office PowerPoint</Application>
  <PresentationFormat>Affichage à l'écran (4:3)</PresentationFormat>
  <Paragraphs>188</Paragraphs>
  <Slides>27</Slides>
  <Notes>11</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27</vt:i4>
      </vt:variant>
    </vt:vector>
  </HeadingPairs>
  <TitlesOfParts>
    <vt:vector size="37" baseType="lpstr">
      <vt:lpstr>MS PGothic</vt:lpstr>
      <vt:lpstr>Arial</vt:lpstr>
      <vt:lpstr>Calibri</vt:lpstr>
      <vt:lpstr>Corbel</vt:lpstr>
      <vt:lpstr>Times New Roman</vt:lpstr>
      <vt:lpstr>Times New Roman Bold Italic</vt:lpstr>
      <vt:lpstr>Wingdings</vt:lpstr>
      <vt:lpstr>Wingdings 2</vt:lpstr>
      <vt:lpstr>ヒラギノ明朝 ProN W3</vt:lpstr>
      <vt:lpstr>Pixel</vt:lpstr>
      <vt:lpstr> Un programme entièrement revu, à la fine pointe des besoins du milieu et de la société </vt:lpstr>
      <vt:lpstr>Présentation PowerPoint</vt:lpstr>
      <vt:lpstr>Présentation PowerPoint</vt:lpstr>
      <vt:lpstr>Relations publiques?   Communication marketing?   Relations humaines?</vt:lpstr>
      <vt:lpstr>Marketing</vt:lpstr>
      <vt:lpstr>Relations publiques</vt:lpstr>
      <vt:lpstr>Des approches qui diffèrent</vt:lpstr>
      <vt:lpstr>Relations humaines</vt:lpstr>
      <vt:lpstr>Les types de mandat en RP…</vt:lpstr>
      <vt:lpstr>Carrière dans des secteurs variés</vt:lpstr>
      <vt:lpstr>Notre vision</vt:lpstr>
      <vt:lpstr>Rôle avant-gardiste de l’UQAM dans la formation des relationnistes</vt:lpstr>
      <vt:lpstr>Nos étudiants</vt:lpstr>
      <vt:lpstr>Un taux de placement exceptionnel</vt:lpstr>
      <vt:lpstr>Un programme entièrement revu</vt:lpstr>
      <vt:lpstr>Révision de l’offre de cours de spécialisation</vt:lpstr>
      <vt:lpstr>Accent sur la maitrise des langues</vt:lpstr>
      <vt:lpstr>Un programme tourné vers l’international</vt:lpstr>
      <vt:lpstr>D’autres possibilités pour mettre l’accent sur la perspective internationale</vt:lpstr>
      <vt:lpstr>Une formation qui prépare à la fois au marché du travail et aux études de 2e cycle</vt:lpstr>
      <vt:lpstr>Cheminement type (1ère année)</vt:lpstr>
      <vt:lpstr>Cheminement type (2e année)</vt:lpstr>
      <vt:lpstr>Cheminement type (3e année)</vt:lpstr>
      <vt:lpstr>Exemples de cours optionnels (2 cours)</vt:lpstr>
      <vt:lpstr>Autres exemples de cours optionnels (2 cours)</vt:lpstr>
      <vt:lpstr>Étudiants provenant d’un DEC technique</vt:lpstr>
      <vt:lpstr>Questions?</vt:lpstr>
    </vt:vector>
  </TitlesOfParts>
  <Company>Université d Laval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Rencontre des enseignants  Programme de communication (relations publiques)</dc:title>
  <dc:creator>Stéphanie Yates</dc:creator>
  <cp:lastModifiedBy>Girard, Chloé</cp:lastModifiedBy>
  <cp:revision>35</cp:revision>
  <dcterms:created xsi:type="dcterms:W3CDTF">2015-06-12T20:03:30Z</dcterms:created>
  <dcterms:modified xsi:type="dcterms:W3CDTF">2015-12-08T14:46:36Z</dcterms:modified>
</cp:coreProperties>
</file>